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</p:sldIdLst>
  <p:sldSz cy="6858000" cx="9144000"/>
  <p:notesSz cx="6858000" cy="9945675"/>
  <p:embeddedFontLst>
    <p:embeddedFont>
      <p:font typeface="Libre Franklin"/>
      <p:regular r:id="rId62"/>
      <p:bold r:id="rId63"/>
      <p:italic r:id="rId64"/>
      <p:boldItalic r:id="rId65"/>
    </p:embeddedFont>
    <p:embeddedFont>
      <p:font typeface="Libre Baskerville"/>
      <p:regular r:id="rId66"/>
      <p:bold r:id="rId67"/>
      <p:italic r:id="rId6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69" roundtripDataSignature="AMtx7mj4h5zR5avRQL7S7G3jCEUzFHR0+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F9AD3DA-B65E-4294-9778-D5002159DF1E}">
  <a:tblStyle styleId="{5F9AD3DA-B65E-4294-9778-D5002159DF1E}" styleName="Table_0">
    <a:wholeTbl>
      <a:tcTxStyle b="off" i="off">
        <a:font>
          <a:latin typeface="Perpetua"/>
          <a:ea typeface="Perpetua"/>
          <a:cs typeface="Perpetua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DE9E9"/>
          </a:solidFill>
        </a:fill>
      </a:tcStyle>
    </a:wholeTbl>
    <a:band1H>
      <a:tcTxStyle/>
      <a:tcStyle>
        <a:fill>
          <a:solidFill>
            <a:srgbClr val="D8D1D1"/>
          </a:solidFill>
        </a:fill>
      </a:tcStyle>
    </a:band1H>
    <a:band2H>
      <a:tcTxStyle/>
    </a:band2H>
    <a:band1V>
      <a:tcTxStyle/>
      <a:tcStyle>
        <a:fill>
          <a:solidFill>
            <a:srgbClr val="D8D1D1"/>
          </a:solidFill>
        </a:fill>
      </a:tcStyle>
    </a:band1V>
    <a:band2V>
      <a:tcTxStyle/>
    </a:band2V>
    <a:lastCol>
      <a:tcTxStyle b="on" i="off">
        <a:font>
          <a:latin typeface="Perpetua"/>
          <a:ea typeface="Perpetua"/>
          <a:cs typeface="Perpetua"/>
        </a:font>
        <a:schemeClr val="lt1"/>
      </a:tcTxStyle>
      <a:tcStyle>
        <a:fill>
          <a:solidFill>
            <a:schemeClr val="accent6"/>
          </a:solidFill>
        </a:fill>
      </a:tcStyle>
    </a:lastCol>
    <a:firstCol>
      <a:tcTxStyle b="on" i="off">
        <a:font>
          <a:latin typeface="Perpetua"/>
          <a:ea typeface="Perpetua"/>
          <a:cs typeface="Perpetua"/>
        </a:font>
        <a:schemeClr val="lt1"/>
      </a:tcTxStyle>
      <a:tcStyle>
        <a:fill>
          <a:solidFill>
            <a:schemeClr val="accent6"/>
          </a:solidFill>
        </a:fill>
      </a:tcStyle>
    </a:firstCol>
    <a:lastRow>
      <a:tcTxStyle b="on" i="off">
        <a:font>
          <a:latin typeface="Perpetua"/>
          <a:ea typeface="Perpetua"/>
          <a:cs typeface="Perpetua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6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Perpetua"/>
          <a:ea typeface="Perpetua"/>
          <a:cs typeface="Perpetua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6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LibreFranklin-regular.fntdata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font" Target="fonts/LibreFranklin-italic.fntdata"/><Relationship Id="rId63" Type="http://schemas.openxmlformats.org/officeDocument/2006/relationships/font" Target="fonts/LibreFranklin-bold.fntdata"/><Relationship Id="rId22" Type="http://schemas.openxmlformats.org/officeDocument/2006/relationships/slide" Target="slides/slide16.xml"/><Relationship Id="rId66" Type="http://schemas.openxmlformats.org/officeDocument/2006/relationships/font" Target="fonts/LibreBaskerville-regular.fntdata"/><Relationship Id="rId21" Type="http://schemas.openxmlformats.org/officeDocument/2006/relationships/slide" Target="slides/slide15.xml"/><Relationship Id="rId65" Type="http://schemas.openxmlformats.org/officeDocument/2006/relationships/font" Target="fonts/LibreFranklin-boldItalic.fntdata"/><Relationship Id="rId24" Type="http://schemas.openxmlformats.org/officeDocument/2006/relationships/slide" Target="slides/slide18.xml"/><Relationship Id="rId68" Type="http://schemas.openxmlformats.org/officeDocument/2006/relationships/font" Target="fonts/LibreBaskerville-italic.fntdata"/><Relationship Id="rId23" Type="http://schemas.openxmlformats.org/officeDocument/2006/relationships/slide" Target="slides/slide17.xml"/><Relationship Id="rId67" Type="http://schemas.openxmlformats.org/officeDocument/2006/relationships/font" Target="fonts/LibreBaskerville-bold.fntdata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customschemas.google.com/relationships/presentationmetadata" Target="meta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1"/>
            <a:ext cx="29718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4" y="1"/>
            <a:ext cx="29718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47214"/>
            <a:ext cx="2971800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4" y="9447214"/>
            <a:ext cx="2971800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1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:notes"/>
          <p:cNvSpPr txBox="1"/>
          <p:nvPr>
            <p:ph idx="12" type="sldNum"/>
          </p:nvPr>
        </p:nvSpPr>
        <p:spPr>
          <a:xfrm>
            <a:off x="3884614" y="9447214"/>
            <a:ext cx="2971800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0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1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2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3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4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4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5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6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6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7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7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8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8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9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9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0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0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1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1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2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2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3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3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4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4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5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5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6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26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7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27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8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8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9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29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3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0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30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1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1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2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2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3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33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4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34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5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35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6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36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7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37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8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38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9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9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4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0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40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1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41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2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42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3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43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4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44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5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45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6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46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7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47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8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48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9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49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5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0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50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1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51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2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52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3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53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4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7" name="Google Shape;517;p54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54:notes"/>
          <p:cNvSpPr txBox="1"/>
          <p:nvPr>
            <p:ph idx="12" type="sldNum"/>
          </p:nvPr>
        </p:nvSpPr>
        <p:spPr>
          <a:xfrm>
            <a:off x="3884614" y="9447214"/>
            <a:ext cx="2971800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5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0" name="Google Shape;530;p55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55:notes"/>
          <p:cNvSpPr txBox="1"/>
          <p:nvPr>
            <p:ph idx="12" type="sldNum"/>
          </p:nvPr>
        </p:nvSpPr>
        <p:spPr>
          <a:xfrm>
            <a:off x="3884614" y="9447214"/>
            <a:ext cx="2971800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6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7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8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:notes"/>
          <p:cNvSpPr txBox="1"/>
          <p:nvPr>
            <p:ph idx="1" type="body"/>
          </p:nvPr>
        </p:nvSpPr>
        <p:spPr>
          <a:xfrm>
            <a:off x="685800" y="4724401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9:notes"/>
          <p:cNvSpPr/>
          <p:nvPr>
            <p:ph idx="2" type="sldImg"/>
          </p:nvPr>
        </p:nvSpPr>
        <p:spPr>
          <a:xfrm>
            <a:off x="942975" y="746125"/>
            <a:ext cx="497205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showMasterSp="0" type="title">
  <p:cSld name="TITLE">
    <p:bg>
      <p:bgPr>
        <a:blipFill rotWithShape="1">
          <a:blip r:embed="rId2">
            <a:alphaModFix/>
          </a:blip>
          <a:tile algn="tl" flip="none" tx="0" sx="55000" ty="0" sy="55000"/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9" name="Google Shape;19;p57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fmla="val 4929" name="adj"/>
            </a:avLst>
          </a:prstGeom>
          <a:blipFill rotWithShape="1">
            <a:blip r:embed="rId2">
              <a:alphaModFix/>
            </a:blip>
            <a:tile algn="tl" flip="none" tx="0" sx="55000" ty="0" sy="55000"/>
          </a:blipFill>
          <a:ln cap="sq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0" name="Google Shape;20;p57"/>
          <p:cNvSpPr txBox="1"/>
          <p:nvPr>
            <p:ph idx="1" type="subTitle"/>
          </p:nvPr>
        </p:nvSpPr>
        <p:spPr>
          <a:xfrm>
            <a:off x="1295400" y="3200400"/>
            <a:ext cx="6400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580"/>
              </a:spcBef>
              <a:spcAft>
                <a:spcPts val="0"/>
              </a:spcAft>
              <a:buSzPts val="2210"/>
              <a:buNone/>
              <a:defRPr sz="2600">
                <a:solidFill>
                  <a:schemeClr val="dk2"/>
                </a:solidFill>
              </a:defRPr>
            </a:lvl1pPr>
            <a:lvl2pPr lvl="1" algn="ctr">
              <a:spcBef>
                <a:spcPts val="37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70"/>
              </a:spcBef>
              <a:spcAft>
                <a:spcPts val="0"/>
              </a:spcAft>
              <a:buSzPts val="1530"/>
              <a:buNone/>
              <a:defRPr/>
            </a:lvl3pPr>
            <a:lvl4pPr lvl="3" algn="ctr">
              <a:spcBef>
                <a:spcPts val="370"/>
              </a:spcBef>
              <a:spcAft>
                <a:spcPts val="0"/>
              </a:spcAft>
              <a:buSzPts val="1440"/>
              <a:buNone/>
              <a:defRPr/>
            </a:lvl4pPr>
            <a:lvl5pPr lvl="4" algn="ctr">
              <a:spcBef>
                <a:spcPts val="37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spcBef>
                <a:spcPts val="37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7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7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7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1" name="Google Shape;21;p57"/>
          <p:cNvSpPr txBox="1"/>
          <p:nvPr>
            <p:ph idx="10" type="dt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7"/>
          <p:cNvSpPr txBox="1"/>
          <p:nvPr>
            <p:ph idx="11" type="ftr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7"/>
          <p:cNvSpPr/>
          <p:nvPr>
            <p:ph idx="12" type="sldNum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4" name="Google Shape;24;p57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5" name="Google Shape;25;p57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rgbClr val="E6AFA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6" name="Google Shape;26;p57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7" name="Google Shape;27;p57"/>
          <p:cNvSpPr txBox="1"/>
          <p:nvPr>
            <p:ph type="ctrTitle"/>
          </p:nvPr>
        </p:nvSpPr>
        <p:spPr>
          <a:xfrm>
            <a:off x="457200" y="1505930"/>
            <a:ext cx="82296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Libre Franklin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6"/>
          <p:cNvSpPr txBox="1"/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66"/>
          <p:cNvSpPr txBox="1"/>
          <p:nvPr>
            <p:ph idx="1" type="body"/>
          </p:nvPr>
        </p:nvSpPr>
        <p:spPr>
          <a:xfrm rot="5400000">
            <a:off x="2514600" y="-152400"/>
            <a:ext cx="4572000" cy="77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580"/>
              </a:spcBef>
              <a:spcAft>
                <a:spcPts val="0"/>
              </a:spcAft>
              <a:buSzPts val="1530"/>
              <a:buChar char="⚫"/>
              <a:defRPr/>
            </a:lvl1pPr>
            <a:lvl2pPr indent="-325755" lvl="1" marL="914400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2pPr>
            <a:lvl3pPr indent="-325755" lvl="2" marL="1371600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3pPr>
            <a:lvl4pPr indent="-320039" lvl="3" marL="1828800" algn="l">
              <a:spcBef>
                <a:spcPts val="370"/>
              </a:spcBef>
              <a:spcAft>
                <a:spcPts val="0"/>
              </a:spcAft>
              <a:buSzPts val="1440"/>
              <a:buChar char="⚫"/>
              <a:defRPr/>
            </a:lvl4pPr>
            <a:lvl5pPr indent="-342900" lvl="4" marL="2286000" algn="l">
              <a:spcBef>
                <a:spcPts val="370"/>
              </a:spcBef>
              <a:spcAft>
                <a:spcPts val="0"/>
              </a:spcAft>
              <a:buSzPts val="1800"/>
              <a:buChar char="o"/>
              <a:defRPr/>
            </a:lvl5pPr>
            <a:lvl6pPr indent="-342900" lvl="5" marL="27432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66"/>
          <p:cNvSpPr txBox="1"/>
          <p:nvPr>
            <p:ph idx="10" type="dt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66"/>
          <p:cNvSpPr txBox="1"/>
          <p:nvPr>
            <p:ph idx="11" type="ftr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66"/>
          <p:cNvSpPr/>
          <p:nvPr>
            <p:ph idx="12" type="sldNum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7"/>
          <p:cNvSpPr txBox="1"/>
          <p:nvPr>
            <p:ph type="title"/>
          </p:nvPr>
        </p:nvSpPr>
        <p:spPr>
          <a:xfrm rot="5400000">
            <a:off x="4709478" y="2194564"/>
            <a:ext cx="5851525" cy="201168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67"/>
          <p:cNvSpPr txBox="1"/>
          <p:nvPr>
            <p:ph idx="1" type="body"/>
          </p:nvPr>
        </p:nvSpPr>
        <p:spPr>
          <a:xfrm rot="5400000">
            <a:off x="769938" y="419103"/>
            <a:ext cx="5851525" cy="55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580"/>
              </a:spcBef>
              <a:spcAft>
                <a:spcPts val="0"/>
              </a:spcAft>
              <a:buSzPts val="1530"/>
              <a:buChar char="⚫"/>
              <a:defRPr/>
            </a:lvl1pPr>
            <a:lvl2pPr indent="-325755" lvl="1" marL="914400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2pPr>
            <a:lvl3pPr indent="-325755" lvl="2" marL="1371600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3pPr>
            <a:lvl4pPr indent="-320039" lvl="3" marL="1828800" algn="l">
              <a:spcBef>
                <a:spcPts val="370"/>
              </a:spcBef>
              <a:spcAft>
                <a:spcPts val="0"/>
              </a:spcAft>
              <a:buSzPts val="1440"/>
              <a:buChar char="⚫"/>
              <a:defRPr/>
            </a:lvl4pPr>
            <a:lvl5pPr indent="-342900" lvl="4" marL="2286000" algn="l">
              <a:spcBef>
                <a:spcPts val="370"/>
              </a:spcBef>
              <a:spcAft>
                <a:spcPts val="0"/>
              </a:spcAft>
              <a:buSzPts val="1800"/>
              <a:buChar char="o"/>
              <a:defRPr/>
            </a:lvl5pPr>
            <a:lvl6pPr indent="-342900" lvl="5" marL="27432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67"/>
          <p:cNvSpPr txBox="1"/>
          <p:nvPr>
            <p:ph idx="10" type="dt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67"/>
          <p:cNvSpPr txBox="1"/>
          <p:nvPr>
            <p:ph idx="11" type="ftr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67"/>
          <p:cNvSpPr/>
          <p:nvPr>
            <p:ph idx="12" type="sldNum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8"/>
          <p:cNvSpPr txBox="1"/>
          <p:nvPr>
            <p:ph idx="10" type="dt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8"/>
          <p:cNvSpPr txBox="1"/>
          <p:nvPr>
            <p:ph idx="11" type="ftr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8"/>
          <p:cNvSpPr/>
          <p:nvPr>
            <p:ph idx="12" type="sldNum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9"/>
          <p:cNvSpPr txBox="1"/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9"/>
          <p:cNvSpPr txBox="1"/>
          <p:nvPr>
            <p:ph idx="10" type="dt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9"/>
          <p:cNvSpPr txBox="1"/>
          <p:nvPr>
            <p:ph idx="11" type="ftr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9"/>
          <p:cNvSpPr/>
          <p:nvPr>
            <p:ph idx="12" type="sldNum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7" name="Google Shape;37;p59"/>
          <p:cNvSpPr txBox="1"/>
          <p:nvPr>
            <p:ph idx="1" type="body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580"/>
              </a:spcBef>
              <a:spcAft>
                <a:spcPts val="0"/>
              </a:spcAft>
              <a:buSzPts val="1530"/>
              <a:buChar char="⚫"/>
              <a:defRPr/>
            </a:lvl1pPr>
            <a:lvl2pPr indent="-325755" lvl="1" marL="914400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2pPr>
            <a:lvl3pPr indent="-325755" lvl="2" marL="1371600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3pPr>
            <a:lvl4pPr indent="-320039" lvl="3" marL="1828800" algn="l">
              <a:spcBef>
                <a:spcPts val="370"/>
              </a:spcBef>
              <a:spcAft>
                <a:spcPts val="0"/>
              </a:spcAft>
              <a:buSzPts val="1440"/>
              <a:buChar char="⚫"/>
              <a:defRPr/>
            </a:lvl4pPr>
            <a:lvl5pPr indent="-342900" lvl="4" marL="2286000" algn="l">
              <a:spcBef>
                <a:spcPts val="370"/>
              </a:spcBef>
              <a:spcAft>
                <a:spcPts val="0"/>
              </a:spcAft>
              <a:buSzPts val="1800"/>
              <a:buChar char="o"/>
              <a:defRPr/>
            </a:lvl5pPr>
            <a:lvl6pPr indent="-342900" lvl="5" marL="27432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showMasterSp="0" type="secHead">
  <p:cSld name="SECTION_HEADER">
    <p:bg>
      <p:bgPr>
        <a:blipFill rotWithShape="1">
          <a:blip r:embed="rId2">
            <a:alphaModFix/>
          </a:blip>
          <a:tile algn="tl" flip="none" tx="0" sx="55000" ty="0" sy="55000"/>
        </a:blip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40" name="Google Shape;40;p60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fmla="val 4929" name="adj"/>
            </a:avLst>
          </a:prstGeom>
          <a:blipFill rotWithShape="1">
            <a:blip r:embed="rId2">
              <a:alphaModFix/>
            </a:blip>
            <a:tile algn="tl" flip="none" tx="0" sx="55000" ty="0" sy="55000"/>
          </a:blipFill>
          <a:ln cap="sq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41" name="Google Shape;41;p60"/>
          <p:cNvSpPr txBox="1"/>
          <p:nvPr>
            <p:ph type="title"/>
          </p:nvPr>
        </p:nvSpPr>
        <p:spPr>
          <a:xfrm>
            <a:off x="722313" y="9525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  <a:defRPr b="0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0"/>
          <p:cNvSpPr txBox="1"/>
          <p:nvPr>
            <p:ph idx="1" type="body"/>
          </p:nvPr>
        </p:nvSpPr>
        <p:spPr>
          <a:xfrm>
            <a:off x="722313" y="2547938"/>
            <a:ext cx="7772400" cy="1338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580"/>
              </a:spcBef>
              <a:spcAft>
                <a:spcPts val="0"/>
              </a:spcAft>
              <a:buSzPts val="204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7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7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37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370"/>
              </a:spcBef>
              <a:spcAft>
                <a:spcPts val="0"/>
              </a:spcAft>
              <a:buSzPts val="1400"/>
              <a:buFont typeface="Libre Baskerville"/>
              <a:buNone/>
              <a:defRPr sz="1400">
                <a:solidFill>
                  <a:srgbClr val="888888"/>
                </a:solidFill>
              </a:defRPr>
            </a:lvl5pPr>
            <a:lvl6pPr indent="-342900" lvl="5" marL="27432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60"/>
          <p:cNvSpPr txBox="1"/>
          <p:nvPr>
            <p:ph idx="10" type="dt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0"/>
          <p:cNvSpPr txBox="1"/>
          <p:nvPr>
            <p:ph idx="11" type="ftr"/>
          </p:nvPr>
        </p:nvSpPr>
        <p:spPr>
          <a:xfrm>
            <a:off x="800100" y="6172200"/>
            <a:ext cx="40005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0"/>
          <p:cNvSpPr/>
          <p:nvPr/>
        </p:nvSpPr>
        <p:spPr>
          <a:xfrm flipH="1" rot="10800000">
            <a:off x="69412" y="2376830"/>
            <a:ext cx="9013515" cy="91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46" name="Google Shape;46;p60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rgbClr val="E6AFA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47" name="Google Shape;47;p60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48" name="Google Shape;48;p60"/>
          <p:cNvSpPr/>
          <p:nvPr>
            <p:ph idx="12" type="sldNum"/>
          </p:nvPr>
        </p:nvSpPr>
        <p:spPr>
          <a:xfrm>
            <a:off x="146304" y="6208776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1"/>
          <p:cNvSpPr txBox="1"/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1"/>
          <p:cNvSpPr txBox="1"/>
          <p:nvPr>
            <p:ph idx="10" type="dt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1"/>
          <p:cNvSpPr txBox="1"/>
          <p:nvPr>
            <p:ph idx="11" type="ftr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1"/>
          <p:cNvSpPr/>
          <p:nvPr>
            <p:ph idx="12" type="sldNum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4" name="Google Shape;54;p61"/>
          <p:cNvSpPr txBox="1"/>
          <p:nvPr>
            <p:ph idx="1" type="body"/>
          </p:nvPr>
        </p:nvSpPr>
        <p:spPr>
          <a:xfrm>
            <a:off x="914400" y="1447800"/>
            <a:ext cx="374904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580"/>
              </a:spcBef>
              <a:spcAft>
                <a:spcPts val="0"/>
              </a:spcAft>
              <a:buSzPts val="1530"/>
              <a:buChar char="⚫"/>
              <a:defRPr/>
            </a:lvl1pPr>
            <a:lvl2pPr indent="-325755" lvl="1" marL="914400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2pPr>
            <a:lvl3pPr indent="-325755" lvl="2" marL="1371600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3pPr>
            <a:lvl4pPr indent="-320039" lvl="3" marL="1828800" algn="l">
              <a:spcBef>
                <a:spcPts val="370"/>
              </a:spcBef>
              <a:spcAft>
                <a:spcPts val="0"/>
              </a:spcAft>
              <a:buSzPts val="1440"/>
              <a:buChar char="⚫"/>
              <a:defRPr/>
            </a:lvl4pPr>
            <a:lvl5pPr indent="-342900" lvl="4" marL="2286000" algn="l">
              <a:spcBef>
                <a:spcPts val="370"/>
              </a:spcBef>
              <a:spcAft>
                <a:spcPts val="0"/>
              </a:spcAft>
              <a:buSzPts val="1800"/>
              <a:buChar char="o"/>
              <a:defRPr/>
            </a:lvl5pPr>
            <a:lvl6pPr indent="-342900" lvl="5" marL="27432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61"/>
          <p:cNvSpPr txBox="1"/>
          <p:nvPr>
            <p:ph idx="2" type="body"/>
          </p:nvPr>
        </p:nvSpPr>
        <p:spPr>
          <a:xfrm>
            <a:off x="4933950" y="1447800"/>
            <a:ext cx="374904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580"/>
              </a:spcBef>
              <a:spcAft>
                <a:spcPts val="0"/>
              </a:spcAft>
              <a:buSzPts val="1530"/>
              <a:buChar char="⚫"/>
              <a:defRPr/>
            </a:lvl1pPr>
            <a:lvl2pPr indent="-325755" lvl="1" marL="914400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2pPr>
            <a:lvl3pPr indent="-325755" lvl="2" marL="1371600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3pPr>
            <a:lvl4pPr indent="-320039" lvl="3" marL="1828800" algn="l">
              <a:spcBef>
                <a:spcPts val="370"/>
              </a:spcBef>
              <a:spcAft>
                <a:spcPts val="0"/>
              </a:spcAft>
              <a:buSzPts val="1440"/>
              <a:buChar char="⚫"/>
              <a:defRPr/>
            </a:lvl4pPr>
            <a:lvl5pPr indent="-342900" lvl="4" marL="2286000" algn="l">
              <a:spcBef>
                <a:spcPts val="370"/>
              </a:spcBef>
              <a:spcAft>
                <a:spcPts val="0"/>
              </a:spcAft>
              <a:buSzPts val="1800"/>
              <a:buChar char="o"/>
              <a:defRPr/>
            </a:lvl5pPr>
            <a:lvl6pPr indent="-342900" lvl="5" marL="27432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2"/>
          <p:cNvSpPr txBox="1"/>
          <p:nvPr>
            <p:ph type="title"/>
          </p:nvPr>
        </p:nvSpPr>
        <p:spPr>
          <a:xfrm>
            <a:off x="914400" y="27305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62"/>
          <p:cNvSpPr txBox="1"/>
          <p:nvPr>
            <p:ph idx="1" type="body"/>
          </p:nvPr>
        </p:nvSpPr>
        <p:spPr>
          <a:xfrm>
            <a:off x="914400" y="1447800"/>
            <a:ext cx="3733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80"/>
              </a:spcBef>
              <a:spcAft>
                <a:spcPts val="0"/>
              </a:spcAft>
              <a:buSzPts val="2040"/>
              <a:buNone/>
              <a:defRPr b="1" sz="2400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algn="l">
              <a:spcBef>
                <a:spcPts val="37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spcBef>
                <a:spcPts val="370"/>
              </a:spcBef>
              <a:spcAft>
                <a:spcPts val="0"/>
              </a:spcAft>
              <a:buSzPts val="1530"/>
              <a:buNone/>
              <a:defRPr b="1" sz="1800"/>
            </a:lvl3pPr>
            <a:lvl4pPr indent="-228600" lvl="3" marL="1828800" algn="l">
              <a:spcBef>
                <a:spcPts val="37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370"/>
              </a:spcBef>
              <a:spcAft>
                <a:spcPts val="0"/>
              </a:spcAft>
              <a:buSzPts val="1600"/>
              <a:buFont typeface="Libre Baskerville"/>
              <a:buNone/>
              <a:defRPr b="1" sz="1600"/>
            </a:lvl5pPr>
            <a:lvl6pPr indent="-342900" lvl="5" marL="27432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62"/>
          <p:cNvSpPr txBox="1"/>
          <p:nvPr>
            <p:ph idx="2" type="body"/>
          </p:nvPr>
        </p:nvSpPr>
        <p:spPr>
          <a:xfrm>
            <a:off x="4953000" y="1447800"/>
            <a:ext cx="3733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80"/>
              </a:spcBef>
              <a:spcAft>
                <a:spcPts val="0"/>
              </a:spcAft>
              <a:buSzPts val="2040"/>
              <a:buNone/>
              <a:defRPr b="1" sz="2400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algn="l">
              <a:spcBef>
                <a:spcPts val="37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spcBef>
                <a:spcPts val="370"/>
              </a:spcBef>
              <a:spcAft>
                <a:spcPts val="0"/>
              </a:spcAft>
              <a:buSzPts val="1530"/>
              <a:buNone/>
              <a:defRPr b="1" sz="1800"/>
            </a:lvl3pPr>
            <a:lvl4pPr indent="-228600" lvl="3" marL="1828800" algn="l">
              <a:spcBef>
                <a:spcPts val="37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370"/>
              </a:spcBef>
              <a:spcAft>
                <a:spcPts val="0"/>
              </a:spcAft>
              <a:buSzPts val="1600"/>
              <a:buFont typeface="Libre Baskerville"/>
              <a:buNone/>
              <a:defRPr b="1" sz="1600"/>
            </a:lvl5pPr>
            <a:lvl6pPr indent="-342900" lvl="5" marL="27432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62"/>
          <p:cNvSpPr txBox="1"/>
          <p:nvPr>
            <p:ph idx="10" type="dt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62"/>
          <p:cNvSpPr txBox="1"/>
          <p:nvPr>
            <p:ph idx="11" type="ftr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62"/>
          <p:cNvSpPr/>
          <p:nvPr>
            <p:ph idx="12" type="sldNum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3" name="Google Shape;63;p62"/>
          <p:cNvSpPr txBox="1"/>
          <p:nvPr>
            <p:ph idx="3" type="body"/>
          </p:nvPr>
        </p:nvSpPr>
        <p:spPr>
          <a:xfrm>
            <a:off x="914400" y="2247900"/>
            <a:ext cx="373380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580"/>
              </a:spcBef>
              <a:spcAft>
                <a:spcPts val="0"/>
              </a:spcAft>
              <a:buSzPts val="1530"/>
              <a:buChar char="⚫"/>
              <a:defRPr/>
            </a:lvl1pPr>
            <a:lvl2pPr indent="-325755" lvl="1" marL="914400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2pPr>
            <a:lvl3pPr indent="-325755" lvl="2" marL="1371600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3pPr>
            <a:lvl4pPr indent="-320039" lvl="3" marL="1828800" algn="l">
              <a:spcBef>
                <a:spcPts val="370"/>
              </a:spcBef>
              <a:spcAft>
                <a:spcPts val="0"/>
              </a:spcAft>
              <a:buSzPts val="1440"/>
              <a:buChar char="⚫"/>
              <a:defRPr/>
            </a:lvl4pPr>
            <a:lvl5pPr indent="-342900" lvl="4" marL="2286000" algn="l">
              <a:spcBef>
                <a:spcPts val="370"/>
              </a:spcBef>
              <a:spcAft>
                <a:spcPts val="0"/>
              </a:spcAft>
              <a:buSzPts val="1800"/>
              <a:buChar char="o"/>
              <a:defRPr/>
            </a:lvl5pPr>
            <a:lvl6pPr indent="-342900" lvl="5" marL="27432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62"/>
          <p:cNvSpPr txBox="1"/>
          <p:nvPr>
            <p:ph idx="4" type="body"/>
          </p:nvPr>
        </p:nvSpPr>
        <p:spPr>
          <a:xfrm>
            <a:off x="4953000" y="2247900"/>
            <a:ext cx="373380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580"/>
              </a:spcBef>
              <a:spcAft>
                <a:spcPts val="0"/>
              </a:spcAft>
              <a:buSzPts val="1530"/>
              <a:buChar char="⚫"/>
              <a:defRPr/>
            </a:lvl1pPr>
            <a:lvl2pPr indent="-325755" lvl="1" marL="914400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2pPr>
            <a:lvl3pPr indent="-325755" lvl="2" marL="1371600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3pPr>
            <a:lvl4pPr indent="-320039" lvl="3" marL="1828800" algn="l">
              <a:spcBef>
                <a:spcPts val="370"/>
              </a:spcBef>
              <a:spcAft>
                <a:spcPts val="0"/>
              </a:spcAft>
              <a:buSzPts val="1440"/>
              <a:buChar char="⚫"/>
              <a:defRPr/>
            </a:lvl4pPr>
            <a:lvl5pPr indent="-342900" lvl="4" marL="2286000" algn="l">
              <a:spcBef>
                <a:spcPts val="370"/>
              </a:spcBef>
              <a:spcAft>
                <a:spcPts val="0"/>
              </a:spcAft>
              <a:buSzPts val="1800"/>
              <a:buChar char="o"/>
              <a:defRPr/>
            </a:lvl5pPr>
            <a:lvl6pPr indent="-342900" lvl="5" marL="27432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3"/>
          <p:cNvSpPr txBox="1"/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3"/>
          <p:cNvSpPr txBox="1"/>
          <p:nvPr>
            <p:ph idx="10" type="dt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63"/>
          <p:cNvSpPr txBox="1"/>
          <p:nvPr>
            <p:ph idx="11" type="ftr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63"/>
          <p:cNvSpPr/>
          <p:nvPr>
            <p:ph idx="12" type="sldNum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72" name="Google Shape;72;p64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fmla="val 4929" name="adj"/>
            </a:avLst>
          </a:prstGeom>
          <a:solidFill>
            <a:schemeClr val="lt1"/>
          </a:solidFill>
          <a:ln cap="sq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73" name="Google Shape;73;p64"/>
          <p:cNvSpPr txBox="1"/>
          <p:nvPr>
            <p:ph type="title"/>
          </p:nvPr>
        </p:nvSpPr>
        <p:spPr>
          <a:xfrm>
            <a:off x="914400" y="27305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  <a:defRPr b="0"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4"/>
          <p:cNvSpPr txBox="1"/>
          <p:nvPr>
            <p:ph idx="1" type="body"/>
          </p:nvPr>
        </p:nvSpPr>
        <p:spPr>
          <a:xfrm>
            <a:off x="914400" y="1600200"/>
            <a:ext cx="19050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580"/>
              </a:spcBef>
              <a:spcAft>
                <a:spcPts val="0"/>
              </a:spcAft>
              <a:buSzPts val="1530"/>
              <a:buNone/>
              <a:defRPr sz="1800"/>
            </a:lvl1pPr>
            <a:lvl2pPr indent="-228600" lvl="1" marL="914400" algn="l">
              <a:spcBef>
                <a:spcPts val="37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spcBef>
                <a:spcPts val="370"/>
              </a:spcBef>
              <a:spcAft>
                <a:spcPts val="0"/>
              </a:spcAft>
              <a:buSzPts val="850"/>
              <a:buNone/>
              <a:defRPr sz="1000"/>
            </a:lvl3pPr>
            <a:lvl4pPr indent="-228600" lvl="3" marL="1828800" algn="l">
              <a:spcBef>
                <a:spcPts val="37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370"/>
              </a:spcBef>
              <a:spcAft>
                <a:spcPts val="0"/>
              </a:spcAft>
              <a:buSzPts val="900"/>
              <a:buFont typeface="Libre Baskerville"/>
              <a:buNone/>
              <a:defRPr sz="900"/>
            </a:lvl5pPr>
            <a:lvl6pPr indent="-342900" lvl="5" marL="27432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64"/>
          <p:cNvSpPr txBox="1"/>
          <p:nvPr>
            <p:ph idx="10" type="dt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4"/>
          <p:cNvSpPr txBox="1"/>
          <p:nvPr>
            <p:ph idx="11" type="ftr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64"/>
          <p:cNvSpPr/>
          <p:nvPr>
            <p:ph idx="12" type="sldNum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8" name="Google Shape;78;p64"/>
          <p:cNvSpPr txBox="1"/>
          <p:nvPr>
            <p:ph idx="2" type="body"/>
          </p:nvPr>
        </p:nvSpPr>
        <p:spPr>
          <a:xfrm>
            <a:off x="2971800" y="1600200"/>
            <a:ext cx="57150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580"/>
              </a:spcBef>
              <a:spcAft>
                <a:spcPts val="0"/>
              </a:spcAft>
              <a:buSzPts val="1530"/>
              <a:buChar char="⚫"/>
              <a:defRPr/>
            </a:lvl1pPr>
            <a:lvl2pPr indent="-325755" lvl="1" marL="914400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2pPr>
            <a:lvl3pPr indent="-325755" lvl="2" marL="1371600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3pPr>
            <a:lvl4pPr indent="-320039" lvl="3" marL="1828800" algn="l">
              <a:spcBef>
                <a:spcPts val="370"/>
              </a:spcBef>
              <a:spcAft>
                <a:spcPts val="0"/>
              </a:spcAft>
              <a:buSzPts val="1440"/>
              <a:buChar char="⚫"/>
              <a:defRPr/>
            </a:lvl4pPr>
            <a:lvl5pPr indent="-342900" lvl="4" marL="2286000" algn="l">
              <a:spcBef>
                <a:spcPts val="370"/>
              </a:spcBef>
              <a:spcAft>
                <a:spcPts val="0"/>
              </a:spcAft>
              <a:buSzPts val="1800"/>
              <a:buChar char="o"/>
              <a:defRPr/>
            </a:lvl5pPr>
            <a:lvl6pPr indent="-342900" lvl="5" marL="27432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5"/>
          <p:cNvSpPr txBox="1"/>
          <p:nvPr>
            <p:ph type="title"/>
          </p:nvPr>
        </p:nvSpPr>
        <p:spPr>
          <a:xfrm>
            <a:off x="914400" y="4900550"/>
            <a:ext cx="7315200" cy="522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Franklin"/>
              <a:buNone/>
              <a:defRPr b="0"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65"/>
          <p:cNvSpPr txBox="1"/>
          <p:nvPr>
            <p:ph idx="1" type="body"/>
          </p:nvPr>
        </p:nvSpPr>
        <p:spPr>
          <a:xfrm>
            <a:off x="914400" y="5445825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580"/>
              </a:spcBef>
              <a:spcAft>
                <a:spcPts val="0"/>
              </a:spcAft>
              <a:buSzPts val="1360"/>
              <a:buFont typeface="Libre Baskerville"/>
              <a:buNone/>
              <a:defRPr sz="1600"/>
            </a:lvl1pPr>
            <a:lvl2pPr indent="-293369" lvl="1" marL="914400" algn="l">
              <a:spcBef>
                <a:spcPts val="370"/>
              </a:spcBef>
              <a:spcAft>
                <a:spcPts val="0"/>
              </a:spcAft>
              <a:buSzPts val="1020"/>
              <a:buChar char="⚫"/>
              <a:defRPr sz="1200"/>
            </a:lvl2pPr>
            <a:lvl3pPr indent="-282575" lvl="2" marL="1371600" algn="l">
              <a:spcBef>
                <a:spcPts val="370"/>
              </a:spcBef>
              <a:spcAft>
                <a:spcPts val="0"/>
              </a:spcAft>
              <a:buSzPts val="850"/>
              <a:buChar char="⚫"/>
              <a:defRPr sz="1000"/>
            </a:lvl3pPr>
            <a:lvl4pPr indent="-274319" lvl="3" marL="1828800" algn="l">
              <a:spcBef>
                <a:spcPts val="370"/>
              </a:spcBef>
              <a:spcAft>
                <a:spcPts val="0"/>
              </a:spcAft>
              <a:buSzPts val="720"/>
              <a:buChar char="⚫"/>
              <a:defRPr sz="900"/>
            </a:lvl4pPr>
            <a:lvl5pPr indent="-285750" lvl="4" marL="2286000" algn="l">
              <a:spcBef>
                <a:spcPts val="370"/>
              </a:spcBef>
              <a:spcAft>
                <a:spcPts val="0"/>
              </a:spcAft>
              <a:buSzPts val="900"/>
              <a:buFont typeface="Libre Baskerville"/>
              <a:buChar char="o"/>
              <a:defRPr sz="900"/>
            </a:lvl5pPr>
            <a:lvl6pPr indent="-342900" lvl="5" marL="27432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65"/>
          <p:cNvSpPr txBox="1"/>
          <p:nvPr>
            <p:ph idx="10" type="dt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65"/>
          <p:cNvSpPr txBox="1"/>
          <p:nvPr>
            <p:ph idx="11" type="ftr"/>
          </p:nvPr>
        </p:nvSpPr>
        <p:spPr>
          <a:xfrm>
            <a:off x="914400" y="6172200"/>
            <a:ext cx="3886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65"/>
          <p:cNvSpPr/>
          <p:nvPr>
            <p:ph idx="12" type="sldNum"/>
          </p:nvPr>
        </p:nvSpPr>
        <p:spPr>
          <a:xfrm>
            <a:off x="146304" y="6208776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5" name="Google Shape;85;p65"/>
          <p:cNvSpPr/>
          <p:nvPr/>
        </p:nvSpPr>
        <p:spPr>
          <a:xfrm flipH="1" rot="10800000">
            <a:off x="68307" y="4683555"/>
            <a:ext cx="9006840" cy="91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86" name="Google Shape;86;p65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rgbClr val="E6AFA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87" name="Google Shape;87;p65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88" name="Google Shape;88;p65"/>
          <p:cNvSpPr/>
          <p:nvPr>
            <p:ph idx="2" type="pic"/>
          </p:nvPr>
        </p:nvSpPr>
        <p:spPr>
          <a:xfrm>
            <a:off x="68308" y="66675"/>
            <a:ext cx="9001873" cy="4581525"/>
          </a:xfrm>
          <a:prstGeom prst="round2SameRect">
            <a:avLst>
              <a:gd fmla="val 7101" name="adj1"/>
              <a:gd fmla="val 0" name="adj2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1" name="Google Shape;11;p56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fmla="val 4929" name="adj"/>
            </a:avLst>
          </a:prstGeom>
          <a:solidFill>
            <a:schemeClr val="lt1"/>
          </a:solidFill>
          <a:ln cap="sq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2" name="Google Shape;12;p56"/>
          <p:cNvSpPr txBox="1"/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  <a:defRPr b="0" i="0" sz="40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56"/>
          <p:cNvSpPr txBox="1"/>
          <p:nvPr>
            <p:ph idx="1" type="body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935" lvl="0" marL="457200" marR="0" rtl="0" algn="l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 Symbols"/>
              <a:buChar char="⚫"/>
              <a:defRPr b="0" i="0" sz="26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-358140" lvl="1" marL="914400" marR="0" rtl="0" algn="l">
              <a:spcBef>
                <a:spcPts val="370"/>
              </a:spcBef>
              <a:spcAft>
                <a:spcPts val="0"/>
              </a:spcAft>
              <a:buClr>
                <a:schemeClr val="accent2"/>
              </a:buClr>
              <a:buSzPts val="2040"/>
              <a:buFont typeface="Noto Sans Symbols"/>
              <a:buChar char="⚫"/>
              <a:defRPr b="0" i="0" sz="24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-336550" lvl="2" marL="1371600" marR="0" rtl="0" algn="l">
              <a:spcBef>
                <a:spcPts val="370"/>
              </a:spcBef>
              <a:spcAft>
                <a:spcPts val="0"/>
              </a:spcAft>
              <a:buClr>
                <a:srgbClr val="E6AFA9"/>
              </a:buClr>
              <a:buSzPts val="1700"/>
              <a:buFont typeface="Noto Sans Symbols"/>
              <a:buChar char="⚫"/>
              <a:defRPr b="0" i="0" sz="20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-330200" lvl="3" marL="1828800" marR="0" rtl="0" algn="l"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⚫"/>
              <a:defRPr b="0" i="0" sz="20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-355600" lvl="4" marL="2286000" marR="0" rtl="0" algn="l"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Libre Baskerville"/>
              <a:buChar char="o"/>
              <a:defRPr b="0" i="0" sz="20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-342900" lvl="5" marL="2743200" marR="0" rtl="0" algn="l"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Libre Baskerville"/>
              <a:buChar char="•"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indent="-342900" lvl="6" marL="3200400" marR="0" rtl="0" algn="l">
              <a:spcBef>
                <a:spcPts val="37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Libre Baskerville"/>
              <a:buChar char="•"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indent="-342900" lvl="7" marL="3657600" marR="0" rtl="0" algn="l">
              <a:spcBef>
                <a:spcPts val="370"/>
              </a:spcBef>
              <a:spcAft>
                <a:spcPts val="0"/>
              </a:spcAft>
              <a:buClr>
                <a:srgbClr val="E6AFA9"/>
              </a:buClr>
              <a:buSzPts val="1800"/>
              <a:buFont typeface="Libre Baskerville"/>
              <a:buChar char="•"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indent="-342900" lvl="8" marL="4114800" marR="0" rtl="0" algn="l">
              <a:spcBef>
                <a:spcPts val="370"/>
              </a:spcBef>
              <a:spcAft>
                <a:spcPts val="0"/>
              </a:spcAft>
              <a:buClr>
                <a:srgbClr val="CAABA9"/>
              </a:buClr>
              <a:buSzPts val="1800"/>
              <a:buFont typeface="Libre Baskerville"/>
              <a:buChar char="•"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14" name="Google Shape;14;p56"/>
          <p:cNvSpPr txBox="1"/>
          <p:nvPr>
            <p:ph idx="10" type="dt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15" name="Google Shape;15;p56"/>
          <p:cNvSpPr txBox="1"/>
          <p:nvPr>
            <p:ph idx="11" type="ftr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16" name="Google Shape;16;p56"/>
          <p:cNvSpPr/>
          <p:nvPr>
            <p:ph idx="12" type="sldNum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Relationship Id="rId4" Type="http://schemas.openxmlformats.org/officeDocument/2006/relationships/image" Target="../media/image10.jpg"/><Relationship Id="rId5" Type="http://schemas.openxmlformats.org/officeDocument/2006/relationships/image" Target="../media/image29.jpg"/><Relationship Id="rId6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jpg"/><Relationship Id="rId4" Type="http://schemas.openxmlformats.org/officeDocument/2006/relationships/image" Target="../media/image27.jpg"/><Relationship Id="rId5" Type="http://schemas.openxmlformats.org/officeDocument/2006/relationships/image" Target="../media/image4.jpg"/><Relationship Id="rId6" Type="http://schemas.openxmlformats.org/officeDocument/2006/relationships/image" Target="../media/image3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22.jpg"/><Relationship Id="rId5" Type="http://schemas.openxmlformats.org/officeDocument/2006/relationships/image" Target="../media/image1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Relationship Id="rId4" Type="http://schemas.openxmlformats.org/officeDocument/2006/relationships/image" Target="../media/image18.jpg"/><Relationship Id="rId5" Type="http://schemas.openxmlformats.org/officeDocument/2006/relationships/image" Target="../media/image3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jpg"/><Relationship Id="rId4" Type="http://schemas.openxmlformats.org/officeDocument/2006/relationships/image" Target="../media/image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g"/><Relationship Id="rId4" Type="http://schemas.openxmlformats.org/officeDocument/2006/relationships/image" Target="../media/image38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jpg"/><Relationship Id="rId4" Type="http://schemas.openxmlformats.org/officeDocument/2006/relationships/image" Target="../media/image31.jpg"/><Relationship Id="rId5" Type="http://schemas.openxmlformats.org/officeDocument/2006/relationships/image" Target="../media/image2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jpg"/><Relationship Id="rId4" Type="http://schemas.openxmlformats.org/officeDocument/2006/relationships/image" Target="../media/image42.jpg"/><Relationship Id="rId5" Type="http://schemas.openxmlformats.org/officeDocument/2006/relationships/image" Target="../media/image33.jpg"/><Relationship Id="rId6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23.jpg"/><Relationship Id="rId6" Type="http://schemas.openxmlformats.org/officeDocument/2006/relationships/image" Target="../media/image2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jpg"/><Relationship Id="rId4" Type="http://schemas.openxmlformats.org/officeDocument/2006/relationships/image" Target="../media/image24.jpg"/><Relationship Id="rId5" Type="http://schemas.openxmlformats.org/officeDocument/2006/relationships/image" Target="../media/image48.jpg"/><Relationship Id="rId6" Type="http://schemas.openxmlformats.org/officeDocument/2006/relationships/image" Target="../media/image45.jpg"/><Relationship Id="rId7" Type="http://schemas.openxmlformats.org/officeDocument/2006/relationships/image" Target="../media/image3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3.jpg"/><Relationship Id="rId4" Type="http://schemas.openxmlformats.org/officeDocument/2006/relationships/image" Target="../media/image39.jpg"/><Relationship Id="rId5" Type="http://schemas.openxmlformats.org/officeDocument/2006/relationships/image" Target="../media/image47.jpg"/><Relationship Id="rId6" Type="http://schemas.openxmlformats.org/officeDocument/2006/relationships/image" Target="../media/image5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0.jpg"/><Relationship Id="rId4" Type="http://schemas.openxmlformats.org/officeDocument/2006/relationships/image" Target="../media/image59.jpg"/><Relationship Id="rId5" Type="http://schemas.openxmlformats.org/officeDocument/2006/relationships/image" Target="../media/image4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3.jpg"/><Relationship Id="rId4" Type="http://schemas.openxmlformats.org/officeDocument/2006/relationships/image" Target="../media/image4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4.jpg"/><Relationship Id="rId4" Type="http://schemas.openxmlformats.org/officeDocument/2006/relationships/image" Target="../media/image56.jpg"/><Relationship Id="rId5" Type="http://schemas.openxmlformats.org/officeDocument/2006/relationships/image" Target="../media/image5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8.jpg"/><Relationship Id="rId4" Type="http://schemas.openxmlformats.org/officeDocument/2006/relationships/image" Target="../media/image49.jpg"/><Relationship Id="rId5" Type="http://schemas.openxmlformats.org/officeDocument/2006/relationships/image" Target="../media/image51.jpg"/><Relationship Id="rId6" Type="http://schemas.openxmlformats.org/officeDocument/2006/relationships/image" Target="../media/image6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4.jpg"/><Relationship Id="rId4" Type="http://schemas.openxmlformats.org/officeDocument/2006/relationships/image" Target="../media/image61.jpg"/><Relationship Id="rId5" Type="http://schemas.openxmlformats.org/officeDocument/2006/relationships/image" Target="../media/image6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4.jpg"/><Relationship Id="rId4" Type="http://schemas.openxmlformats.org/officeDocument/2006/relationships/image" Target="../media/image57.jpg"/><Relationship Id="rId5" Type="http://schemas.openxmlformats.org/officeDocument/2006/relationships/image" Target="../media/image6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3.jpg"/><Relationship Id="rId4" Type="http://schemas.openxmlformats.org/officeDocument/2006/relationships/image" Target="../media/image66.jpg"/><Relationship Id="rId5" Type="http://schemas.openxmlformats.org/officeDocument/2006/relationships/image" Target="../media/image70.jpg"/><Relationship Id="rId6" Type="http://schemas.openxmlformats.org/officeDocument/2006/relationships/image" Target="../media/image7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8.jpg"/><Relationship Id="rId4" Type="http://schemas.openxmlformats.org/officeDocument/2006/relationships/image" Target="../media/image67.jpg"/><Relationship Id="rId5" Type="http://schemas.openxmlformats.org/officeDocument/2006/relationships/image" Target="../media/image73.jpg"/><Relationship Id="rId6" Type="http://schemas.openxmlformats.org/officeDocument/2006/relationships/image" Target="../media/image6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5.jpg"/><Relationship Id="rId4" Type="http://schemas.openxmlformats.org/officeDocument/2006/relationships/image" Target="../media/image74.png"/><Relationship Id="rId5" Type="http://schemas.openxmlformats.org/officeDocument/2006/relationships/image" Target="../media/image83.png"/><Relationship Id="rId6" Type="http://schemas.openxmlformats.org/officeDocument/2006/relationships/image" Target="../media/image8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2.jpg"/><Relationship Id="rId4" Type="http://schemas.openxmlformats.org/officeDocument/2006/relationships/image" Target="../media/image88.jpg"/><Relationship Id="rId5" Type="http://schemas.openxmlformats.org/officeDocument/2006/relationships/image" Target="../media/image76.jpg"/><Relationship Id="rId6" Type="http://schemas.openxmlformats.org/officeDocument/2006/relationships/image" Target="../media/image80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8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1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03.png"/><Relationship Id="rId4" Type="http://schemas.openxmlformats.org/officeDocument/2006/relationships/image" Target="../media/image82.jpg"/><Relationship Id="rId5" Type="http://schemas.openxmlformats.org/officeDocument/2006/relationships/image" Target="../media/image77.jpg"/><Relationship Id="rId6" Type="http://schemas.openxmlformats.org/officeDocument/2006/relationships/image" Target="../media/image8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6.jpg"/><Relationship Id="rId4" Type="http://schemas.openxmlformats.org/officeDocument/2006/relationships/image" Target="../media/image79.jpg"/><Relationship Id="rId5" Type="http://schemas.openxmlformats.org/officeDocument/2006/relationships/image" Target="../media/image90.jpg"/><Relationship Id="rId6" Type="http://schemas.openxmlformats.org/officeDocument/2006/relationships/image" Target="../media/image89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4.jpg"/><Relationship Id="rId4" Type="http://schemas.openxmlformats.org/officeDocument/2006/relationships/image" Target="../media/image84.jpg"/><Relationship Id="rId5" Type="http://schemas.openxmlformats.org/officeDocument/2006/relationships/image" Target="../media/image10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5.jpg"/><Relationship Id="rId4" Type="http://schemas.openxmlformats.org/officeDocument/2006/relationships/image" Target="../media/image93.jpg"/><Relationship Id="rId5" Type="http://schemas.openxmlformats.org/officeDocument/2006/relationships/image" Target="../media/image87.jpg"/><Relationship Id="rId6" Type="http://schemas.openxmlformats.org/officeDocument/2006/relationships/image" Target="../media/image98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07.jpg"/><Relationship Id="rId4" Type="http://schemas.openxmlformats.org/officeDocument/2006/relationships/image" Target="../media/image99.jpg"/><Relationship Id="rId5" Type="http://schemas.openxmlformats.org/officeDocument/2006/relationships/image" Target="../media/image97.jpg"/><Relationship Id="rId6" Type="http://schemas.openxmlformats.org/officeDocument/2006/relationships/image" Target="../media/image101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14.jpg"/><Relationship Id="rId4" Type="http://schemas.openxmlformats.org/officeDocument/2006/relationships/image" Target="../media/image102.jpg"/><Relationship Id="rId5" Type="http://schemas.openxmlformats.org/officeDocument/2006/relationships/image" Target="../media/image92.jpg"/><Relationship Id="rId6" Type="http://schemas.openxmlformats.org/officeDocument/2006/relationships/image" Target="../media/image100.jpg"/><Relationship Id="rId7" Type="http://schemas.openxmlformats.org/officeDocument/2006/relationships/image" Target="../media/image96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05.jpg"/><Relationship Id="rId4" Type="http://schemas.openxmlformats.org/officeDocument/2006/relationships/image" Target="../media/image110.jpg"/><Relationship Id="rId5" Type="http://schemas.openxmlformats.org/officeDocument/2006/relationships/image" Target="../media/image111.jpg"/><Relationship Id="rId6" Type="http://schemas.openxmlformats.org/officeDocument/2006/relationships/image" Target="../media/image104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0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12.jpg"/><Relationship Id="rId4" Type="http://schemas.openxmlformats.org/officeDocument/2006/relationships/image" Target="../media/image123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26.jpg"/><Relationship Id="rId4" Type="http://schemas.openxmlformats.org/officeDocument/2006/relationships/image" Target="../media/image122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13.jpg"/><Relationship Id="rId4" Type="http://schemas.openxmlformats.org/officeDocument/2006/relationships/image" Target="../media/image116.jpg"/><Relationship Id="rId5" Type="http://schemas.openxmlformats.org/officeDocument/2006/relationships/image" Target="../media/image108.jpg"/><Relationship Id="rId6" Type="http://schemas.openxmlformats.org/officeDocument/2006/relationships/image" Target="../media/image118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19.jpg"/><Relationship Id="rId4" Type="http://schemas.openxmlformats.org/officeDocument/2006/relationships/image" Target="../media/image115.jpg"/><Relationship Id="rId5" Type="http://schemas.openxmlformats.org/officeDocument/2006/relationships/image" Target="../media/image120.jpg"/><Relationship Id="rId6" Type="http://schemas.openxmlformats.org/officeDocument/2006/relationships/image" Target="../media/image134.jpg"/><Relationship Id="rId7" Type="http://schemas.openxmlformats.org/officeDocument/2006/relationships/image" Target="../media/image12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41.jpg"/><Relationship Id="rId4" Type="http://schemas.openxmlformats.org/officeDocument/2006/relationships/image" Target="../media/image121.jpg"/><Relationship Id="rId5" Type="http://schemas.openxmlformats.org/officeDocument/2006/relationships/image" Target="../media/image127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35.jpg"/><Relationship Id="rId4" Type="http://schemas.openxmlformats.org/officeDocument/2006/relationships/image" Target="../media/image128.jpg"/><Relationship Id="rId5" Type="http://schemas.openxmlformats.org/officeDocument/2006/relationships/image" Target="../media/image117.jpg"/><Relationship Id="rId6" Type="http://schemas.openxmlformats.org/officeDocument/2006/relationships/image" Target="../media/image129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37.jpg"/><Relationship Id="rId4" Type="http://schemas.openxmlformats.org/officeDocument/2006/relationships/image" Target="../media/image138.jpg"/><Relationship Id="rId5" Type="http://schemas.openxmlformats.org/officeDocument/2006/relationships/image" Target="../media/image125.jpg"/><Relationship Id="rId6" Type="http://schemas.openxmlformats.org/officeDocument/2006/relationships/image" Target="../media/image131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48.jpg"/><Relationship Id="rId4" Type="http://schemas.openxmlformats.org/officeDocument/2006/relationships/image" Target="../media/image136.jpg"/><Relationship Id="rId5" Type="http://schemas.openxmlformats.org/officeDocument/2006/relationships/image" Target="../media/image142.jpg"/><Relationship Id="rId6" Type="http://schemas.openxmlformats.org/officeDocument/2006/relationships/image" Target="../media/image140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33.jpg"/><Relationship Id="rId4" Type="http://schemas.openxmlformats.org/officeDocument/2006/relationships/image" Target="../media/image132.jpg"/><Relationship Id="rId9" Type="http://schemas.openxmlformats.org/officeDocument/2006/relationships/image" Target="../media/image144.jpg"/><Relationship Id="rId5" Type="http://schemas.openxmlformats.org/officeDocument/2006/relationships/image" Target="../media/image145.jpg"/><Relationship Id="rId6" Type="http://schemas.openxmlformats.org/officeDocument/2006/relationships/image" Target="../media/image130.jpg"/><Relationship Id="rId7" Type="http://schemas.openxmlformats.org/officeDocument/2006/relationships/image" Target="../media/image139.jpg"/><Relationship Id="rId8" Type="http://schemas.openxmlformats.org/officeDocument/2006/relationships/image" Target="../media/image146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43.jpg"/><Relationship Id="rId4" Type="http://schemas.openxmlformats.org/officeDocument/2006/relationships/image" Target="../media/image14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"/>
          <p:cNvSpPr txBox="1"/>
          <p:nvPr>
            <p:ph idx="1" type="subTitle"/>
          </p:nvPr>
        </p:nvSpPr>
        <p:spPr>
          <a:xfrm>
            <a:off x="642910" y="1643050"/>
            <a:ext cx="8072494" cy="2214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720"/>
              <a:buNone/>
            </a:pPr>
            <a:r>
              <a:rPr b="1" i="1" lang="ru-RU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«Приобщение дошкольников к истокам русской народной культуры Урала»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7" name="Google Shape;107;p1"/>
          <p:cNvSpPr txBox="1"/>
          <p:nvPr>
            <p:ph type="ctrTitle"/>
          </p:nvPr>
        </p:nvSpPr>
        <p:spPr>
          <a:xfrm>
            <a:off x="500034" y="214290"/>
            <a:ext cx="8643966" cy="1643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rPr b="1" lang="ru-RU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Муниципальное бюджетное дошкольное образовательное учреждение</a:t>
            </a:r>
            <a:br>
              <a:rPr b="1" lang="ru-RU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ru-RU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«Детский сад №100 комбинированного вида»</a:t>
            </a:r>
            <a:br>
              <a:rPr lang="ru-RU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8" name="Google Shape;108;p1"/>
          <p:cNvSpPr/>
          <p:nvPr/>
        </p:nvSpPr>
        <p:spPr>
          <a:xfrm>
            <a:off x="5364088" y="4941168"/>
            <a:ext cx="377991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Авторы проекта: </a:t>
            </a:r>
            <a:r>
              <a:rPr b="0" i="0" lang="ru-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Гилязова Н.В.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Дитятьева Е.Н.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endParaRPr/>
          </a:p>
        </p:txBody>
      </p:sp>
      <p:sp>
        <p:nvSpPr>
          <p:cNvPr descr="https://pp.userapi.com/c850720/v850720932/b4c96/mOuvHZgwElk.jpg" id="109" name="Google Shape;109;p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descr="https://pp.userapi.com/c850720/v850720932/b4c96/mOuvHZgwElk.jpg" id="110" name="Google Shape;11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282" y="3071810"/>
            <a:ext cx="4761845" cy="313091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"/>
          <p:cNvSpPr txBox="1"/>
          <p:nvPr/>
        </p:nvSpPr>
        <p:spPr>
          <a:xfrm>
            <a:off x="4286248" y="6215082"/>
            <a:ext cx="8399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2023 г.</a:t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"/>
          <p:cNvSpPr txBox="1"/>
          <p:nvPr/>
        </p:nvSpPr>
        <p:spPr>
          <a:xfrm>
            <a:off x="642910" y="0"/>
            <a:ext cx="835824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РППС в группе и помещениях детского сада </a:t>
            </a:r>
            <a:endParaRPr/>
          </a:p>
        </p:txBody>
      </p:sp>
      <p:pic>
        <p:nvPicPr>
          <p:cNvPr descr="F:\DSC03309.JPG" id="158" name="Google Shape;15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2910" y="3786166"/>
            <a:ext cx="4052648" cy="30718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:\DSC03304.JPG" id="159" name="Google Shape;15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00628" y="3786166"/>
            <a:ext cx="3786214" cy="30718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Наташа\Desktop\спорт\IMG_20190813_101323.jpg" id="160" name="Google Shape;16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2910" y="785794"/>
            <a:ext cx="4000528" cy="2893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72066" y="785794"/>
            <a:ext cx="3681334" cy="2928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dou100k-ur.ru/images/25.09/img_9505.jpg" id="166" name="Google Shape;16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224" y="3911182"/>
            <a:ext cx="3929090" cy="294681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1"/>
          <p:cNvSpPr/>
          <p:nvPr/>
        </p:nvSpPr>
        <p:spPr>
          <a:xfrm>
            <a:off x="1714480" y="142852"/>
            <a:ext cx="678661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РППС на участке детского сада </a:t>
            </a:r>
            <a:endParaRPr/>
          </a:p>
        </p:txBody>
      </p:sp>
      <p:pic>
        <p:nvPicPr>
          <p:cNvPr descr="http://dou100k-ur.ru/images/25.09/img_9493.jpg" id="168" name="Google Shape;168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5786" y="714356"/>
            <a:ext cx="3929090" cy="29468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dou100k-ur.ru/images/25.09/img_9499.jpg" id="169" name="Google Shape;169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29190" y="3857628"/>
            <a:ext cx="3929090" cy="30003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dou100k-ur.ru/images/25.09/img_9498.jpg" id="170" name="Google Shape;170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57752" y="714356"/>
            <a:ext cx="3929090" cy="2946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2"/>
          <p:cNvSpPr txBox="1"/>
          <p:nvPr/>
        </p:nvSpPr>
        <p:spPr>
          <a:xfrm>
            <a:off x="1071538" y="0"/>
            <a:ext cx="764386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Этап. Основной, организационно-практический Образовательная область «Познавательное развитие»</a:t>
            </a:r>
            <a:endParaRPr/>
          </a:p>
        </p:txBody>
      </p:sp>
      <p:graphicFrame>
        <p:nvGraphicFramePr>
          <p:cNvPr id="176" name="Google Shape;176;p12"/>
          <p:cNvGraphicFramePr/>
          <p:nvPr/>
        </p:nvGraphicFramePr>
        <p:xfrm>
          <a:off x="714348" y="78579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{5F9AD3DA-B65E-4294-9778-D5002159DF1E}</a:tableStyleId>
              </a:tblPr>
              <a:tblGrid>
                <a:gridCol w="2297375"/>
                <a:gridCol w="2989050"/>
                <a:gridCol w="2643200"/>
              </a:tblGrid>
              <a:tr h="725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Виды деятельности</a:t>
                      </a:r>
                      <a:endParaRPr sz="2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Формы и содержание работы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Цели работы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918450">
                <a:tc>
                  <a:txBody>
                    <a:bodyPr/>
                    <a:lstStyle/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игровая;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двигательная;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коммуникативная;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познавательно-исследовательская;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конструктивно-модельная.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НОД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наблюдения в быту и природе;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ручной труд;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совместные действия и поручения;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взаимодействие с семьей;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тематические выставки;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сюжетно-ролевые игры;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рассматривание иллюстраций;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просмотр презентации, мультфильмов;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экспериментирование;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развивающие дидактические игры и пособия.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формирование целостной карты мира;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развитие познавательной, продуктивной, исследовательской деятельности.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512" y="928670"/>
            <a:ext cx="2643174" cy="199358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82" name="Google Shape;182;p13"/>
          <p:cNvSpPr/>
          <p:nvPr/>
        </p:nvSpPr>
        <p:spPr>
          <a:xfrm>
            <a:off x="928662" y="-428652"/>
            <a:ext cx="8215338" cy="4647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Познавательно – исследовательская деятельность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Просмотр мультимедийных презентаций по теме: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«Павел Петрович Бажов (биография)»;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«Уральские горы»; 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«Богатство Уральской земли», «Камни 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минералы»;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«Ювелирное искусство», «Камнерезное искусство»;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«Русские народные промыслы»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https://i.mycdn.me/i?r=AyH4iRPQ2q0otWIFepML2LxRb_B1jFoM0sgUIHzLfQux9g" id="183" name="Google Shape;18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2976" y="3214686"/>
            <a:ext cx="3798833" cy="2849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J83-ZRRo-fmYtlSLO5HHug" id="184" name="Google Shape;184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43504" y="3643314"/>
            <a:ext cx="3798865" cy="2849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.mycdn.me/i?r=AyH4iRPQ2q0otWIFepML2LxRLBm3G_0R77wodhLjiUcTKg" id="189" name="Google Shape;18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3438" y="3714752"/>
            <a:ext cx="4143404" cy="29289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zyFOjOwsV8I_nfayGS9czg" id="190" name="Google Shape;19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357166"/>
            <a:ext cx="4214841" cy="31611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ux_I_7HMLrxzfcFVwsgVyg" id="191" name="Google Shape;191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4348" y="1785926"/>
            <a:ext cx="3500462" cy="4667283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4"/>
          <p:cNvSpPr txBox="1"/>
          <p:nvPr/>
        </p:nvSpPr>
        <p:spPr>
          <a:xfrm>
            <a:off x="1357290" y="357166"/>
            <a:ext cx="2521075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Просмотр лепбуков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«Природа Урала», «Уральские горы»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"/>
          <p:cNvSpPr/>
          <p:nvPr/>
        </p:nvSpPr>
        <p:spPr>
          <a:xfrm>
            <a:off x="1000100" y="285728"/>
            <a:ext cx="7786742" cy="3170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Познавательно – исследовательская деятельность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Задача: 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познакомить детей с разнообразием камней в природе, их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особенностями, свойствами опытно – экспериментальную деятельность.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Опыт «Выращиваем кристалл»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Опыт «Какой камень на ощупь?»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Опыт «Как «ведёт» себя камень в воде?»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8" name="Google Shape;198;p15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descr="https://i.mycdn.me/i?r=AyH4iRPQ2q0otWIFepML2LxRA8EN2faDS4l9m974h8m-7w" id="199" name="Google Shape;19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2976" y="3786190"/>
            <a:ext cx="3929090" cy="2857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6jwI_6dHdKPhrjmS6f2zdQ" id="200" name="Google Shape;20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14942" y="1357298"/>
            <a:ext cx="3655957" cy="2571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.mycdn.me/i?r=AyH4iRPQ2q0otWIFepML2LxRAoLDvQfXDXBBFhfyuIS7QQ" id="205" name="Google Shape;20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5851" y="928670"/>
            <a:ext cx="3714775" cy="27860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eItBE2b9nyc_VmTcO6xhXg" id="206" name="Google Shape;20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3504" y="928670"/>
            <a:ext cx="3714775" cy="27860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8IGcQGSFnYIgNQ4ri7SsMw" id="207" name="Google Shape;20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43504" y="3875488"/>
            <a:ext cx="3697241" cy="27729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xI-fBjeadsay47NJ2B-jyA" id="208" name="Google Shape;208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85852" y="3884952"/>
            <a:ext cx="3714776" cy="278608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6"/>
          <p:cNvSpPr txBox="1"/>
          <p:nvPr/>
        </p:nvSpPr>
        <p:spPr>
          <a:xfrm>
            <a:off x="1142976" y="214290"/>
            <a:ext cx="800102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Познавательно-исследовательская деятельность: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опыт «Выращиваем кристаллы»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.mycdn.me/i?r=AyH4iRPQ2q0otWIFepML2LxRiw8vY9olm7VnIID_lD2arQ" id="214" name="Google Shape;21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348" y="1857364"/>
            <a:ext cx="3833839" cy="28753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7uQdWFjv1Tg8xUkj-A7JFA" id="215" name="Google Shape;21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29190" y="428604"/>
            <a:ext cx="3667152" cy="2750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7"/>
          <p:cNvPicPr preferRelativeResize="0"/>
          <p:nvPr/>
        </p:nvPicPr>
        <p:blipFill rotWithShape="1">
          <a:blip r:embed="rId5">
            <a:alphaModFix/>
          </a:blip>
          <a:srcRect b="0" l="2226" r="2070" t="2833"/>
          <a:stretch/>
        </p:blipFill>
        <p:spPr>
          <a:xfrm>
            <a:off x="4929190" y="3643314"/>
            <a:ext cx="3714776" cy="296335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17" name="Google Shape;217;p17"/>
          <p:cNvSpPr txBox="1"/>
          <p:nvPr/>
        </p:nvSpPr>
        <p:spPr>
          <a:xfrm>
            <a:off x="857224" y="642918"/>
            <a:ext cx="337002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Рассматривание уральских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самоцветов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.mycdn.me/i?r=AyH4iRPQ2q0otWIFepML2LxRBVOX21Ongs-QZM5DikEkJw" id="222" name="Google Shape;22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9190" y="285728"/>
            <a:ext cx="4071966" cy="31605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-NK5wiiZ4lZoMtxsYWP0NQ" id="223" name="Google Shape;223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1538" y="1785926"/>
            <a:ext cx="3786213" cy="28396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40QnJNaKy1_qKnCam0UJSw" id="224" name="Google Shape;224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29190" y="3571876"/>
            <a:ext cx="4071966" cy="2964677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8"/>
          <p:cNvSpPr txBox="1"/>
          <p:nvPr/>
        </p:nvSpPr>
        <p:spPr>
          <a:xfrm>
            <a:off x="1000100" y="642918"/>
            <a:ext cx="381386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Музей «Уральские самоцветы»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.mycdn.me/i?r=AyH4iRPQ2q0otWIFepML2LxR7PYd-QyBphS_si-l-62k9g" id="230" name="Google Shape;23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348" y="3786190"/>
            <a:ext cx="3857652" cy="28932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chemfeSahixqlJO6liXaMg" id="231" name="Google Shape;23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00628" y="785794"/>
            <a:ext cx="3810027" cy="2857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YNmG2H7xpp-rlQdlQTohkw" id="232" name="Google Shape;23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4348" y="785794"/>
            <a:ext cx="3809995" cy="28574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IP7oYvGqj7AUnX6FHZKjtA" id="233" name="Google Shape;233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00628" y="3786190"/>
            <a:ext cx="3786214" cy="283966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9"/>
          <p:cNvSpPr txBox="1"/>
          <p:nvPr/>
        </p:nvSpPr>
        <p:spPr>
          <a:xfrm>
            <a:off x="1928794" y="214290"/>
            <a:ext cx="528641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НОД по ФЦКМ «Каша-матушка наша»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"/>
          <p:cNvSpPr txBox="1"/>
          <p:nvPr/>
        </p:nvSpPr>
        <p:spPr>
          <a:xfrm>
            <a:off x="2915816" y="404664"/>
            <a:ext cx="4082913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Информационная карта проекта: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17" name="Google Shape;117;p2"/>
          <p:cNvSpPr txBox="1"/>
          <p:nvPr/>
        </p:nvSpPr>
        <p:spPr>
          <a:xfrm>
            <a:off x="323528" y="836712"/>
            <a:ext cx="8820473" cy="6217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Вид проекта: 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творческий, коллективный.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Участники проекта: 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воспитатели, дети разновозрастной группы, родители, музыкальный руководитель, инструктор по физической культуре.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Возраст: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5-7 лет.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Продолжительность проекта: 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долгосрочный  (2022-2023 учебный год) 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Актуальность: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1"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Старинная мудрость напоминает нам: «Человек, не знающий своего прошлого, не знает ничего». Без знаний своих корней, традиций своего народа, нельзя воспитать полноценного  человека, любящего своих родителей, свой дом, свою страну, с уважением относящегося к  другим народам.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Исследования в области дошкольной педагогики и психологии свидетельствуют о том, что именно в дошкольном возрасте закладываются  базисные  основы личности.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Воспитание патриотических чувств на современном этапе развития общества обязывают ДОУ развивать  познавательный интерес, любовь к малой Родине, к её историко-культурному наследию.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.mycdn.me/i?r=AyH4iRPQ2q0otWIFepML2LxRHpfuF-9NGZUg6se4sBiFOA" id="239" name="Google Shape;23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348" y="3857628"/>
            <a:ext cx="4000529" cy="27860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gCpldXzQJUJ9YcSBV1ke6A" id="240" name="Google Shape;24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00628" y="642918"/>
            <a:ext cx="3857653" cy="30718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ovbEcLx2l0ps5BOHkAzndg" id="241" name="Google Shape;241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2910" y="642918"/>
            <a:ext cx="4119591" cy="30896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DmDUE5pt_7y_JhOgMDUuBA" id="242" name="Google Shape;242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00628" y="3857628"/>
            <a:ext cx="3809995" cy="2786082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0"/>
          <p:cNvSpPr/>
          <p:nvPr/>
        </p:nvSpPr>
        <p:spPr>
          <a:xfrm>
            <a:off x="2428860" y="0"/>
            <a:ext cx="485778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НОД по ФЦКМ «Хлеб - всему голова»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1"/>
          <p:cNvSpPr/>
          <p:nvPr/>
        </p:nvSpPr>
        <p:spPr>
          <a:xfrm>
            <a:off x="1357290" y="214290"/>
            <a:ext cx="728667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Конструирование по сказу Бажова П. П. «Каменный цветок»</a:t>
            </a:r>
            <a:endParaRPr/>
          </a:p>
        </p:txBody>
      </p:sp>
      <p:pic>
        <p:nvPicPr>
          <p:cNvPr descr="https://www.maam.ru/upload/blogs/detsad-248958-1470404342.jpg" id="249" name="Google Shape;24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2066" y="571480"/>
            <a:ext cx="3643338" cy="18683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maam.ru/upload/blogs/detsad-248958-1470404543.jpg" id="250" name="Google Shape;25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6314" y="2428868"/>
            <a:ext cx="4071934" cy="22298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maam.ru/upload/blogs/detsad-248958-1470404254.jpg" id="251" name="Google Shape;25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4348" y="3763485"/>
            <a:ext cx="3727918" cy="2880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maam.ru/upload/blogs/detsad-248958-1470404217.jpg" id="252" name="Google Shape;252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6314" y="4708907"/>
            <a:ext cx="4071967" cy="21490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hTqCmm0TJrX8DqHQnlakPA" id="253" name="Google Shape;253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5786" y="714357"/>
            <a:ext cx="3643338" cy="2786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2"/>
          <p:cNvSpPr/>
          <p:nvPr/>
        </p:nvSpPr>
        <p:spPr>
          <a:xfrm>
            <a:off x="785786" y="214290"/>
            <a:ext cx="792961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Образовательная область «Художественно-эстетическое развитие»</a:t>
            </a:r>
            <a:endParaRPr/>
          </a:p>
        </p:txBody>
      </p:sp>
      <p:graphicFrame>
        <p:nvGraphicFramePr>
          <p:cNvPr id="259" name="Google Shape;259;p22"/>
          <p:cNvGraphicFramePr/>
          <p:nvPr/>
        </p:nvGraphicFramePr>
        <p:xfrm>
          <a:off x="571472" y="78579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{5F9AD3DA-B65E-4294-9778-D5002159DF1E}</a:tableStyleId>
              </a:tblPr>
              <a:tblGrid>
                <a:gridCol w="2359450"/>
                <a:gridCol w="3069825"/>
                <a:gridCol w="2714650"/>
              </a:tblGrid>
              <a:tr h="5507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Виды деятельности</a:t>
                      </a:r>
                      <a:endParaRPr sz="2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Формы и содержание работы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Цели работы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35525">
                <a:tc>
                  <a:txBody>
                    <a:bodyPr/>
                    <a:lstStyle/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художественно-творческая;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продуктивная;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коммуникативная;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музыкально-художественная;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двигательная.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НОД;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ручной труд;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двигательные и танцевальные этюды;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рисование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лепка;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аппликация;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рассматривание репродукций картин;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организация тематических выставок детских работ.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приобщение к музыкальному искусству;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развитие музыкально-ритмического движения;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развитие продуктивной деятельности детей, детского творчества, приобщение к искусству.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.mycdn.me/i?r=AyH4iRPQ2q0otWIFepML2LxR_t03Ohp9MuhFmWCv6tAxHQ" id="264" name="Google Shape;26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2910" y="3714752"/>
            <a:ext cx="3929090" cy="29468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ZDDOrja86rtg4YIOfNVwkA" id="265" name="Google Shape;265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7752" y="785794"/>
            <a:ext cx="3810026" cy="2857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ShcXTygLVDxV-UPqY2Xjnw" id="266" name="Google Shape;266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57752" y="3714752"/>
            <a:ext cx="3833839" cy="29468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KqMw_DKTrIrja-ciTqGImQ" id="267" name="Google Shape;267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2910" y="785794"/>
            <a:ext cx="3929090" cy="283966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3"/>
          <p:cNvSpPr txBox="1"/>
          <p:nvPr/>
        </p:nvSpPr>
        <p:spPr>
          <a:xfrm>
            <a:off x="2500298" y="214290"/>
            <a:ext cx="480886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Рисование «Серебрянное копытце»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.mycdn.me/i?r=AyH4iRPQ2q0otWIFepML2LxRC9160NDNPA6FXxXO__Y0Bw" id="273" name="Google Shape;27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034" y="857232"/>
            <a:ext cx="3632144" cy="27241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KKoQogMW0U2M3FFrhnb3bA" id="274" name="Google Shape;27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857232"/>
            <a:ext cx="4071966" cy="5572164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4"/>
          <p:cNvSpPr txBox="1"/>
          <p:nvPr/>
        </p:nvSpPr>
        <p:spPr>
          <a:xfrm>
            <a:off x="2357422" y="214290"/>
            <a:ext cx="421484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Аппликация «Природа Урала»</a:t>
            </a:r>
            <a:endParaRPr/>
          </a:p>
        </p:txBody>
      </p:sp>
      <p:pic>
        <p:nvPicPr>
          <p:cNvPr descr="https://i.mycdn.me/i?r=AyH4iRPQ2q0otWIFepML2LxRouNY8Z4P5fjUo3e5DOAkcw" id="276" name="Google Shape;276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1472" y="3786190"/>
            <a:ext cx="3571900" cy="2634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.mycdn.me/i?r=AyH4iRPQ2q0otWIFepML2LxRUaotLxvfTS4oxPGt2PUjCQ" id="281" name="Google Shape;28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596" y="2571744"/>
            <a:ext cx="4357718" cy="35099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drs_0oQbOcI76cJfVBlC5Q" id="282" name="Google Shape;28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7752" y="571480"/>
            <a:ext cx="4084585" cy="3143272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5"/>
          <p:cNvSpPr txBox="1"/>
          <p:nvPr/>
        </p:nvSpPr>
        <p:spPr>
          <a:xfrm>
            <a:off x="857225" y="714356"/>
            <a:ext cx="385765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Лепка «Создание малахитовой шкатулки»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.mycdn.me/i?r=AyH4iRPQ2q0otWIFepML2LxRbTiv7B689Uo5K-DNWJRHZw" id="288" name="Google Shape;28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472" y="1785926"/>
            <a:ext cx="3942762" cy="2957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rziLuIMJa39u5gj0zbwEuA" id="289" name="Google Shape;28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29190" y="3571876"/>
            <a:ext cx="3786214" cy="29289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nEgqSRhf5FALEBKV2lGj8g" id="290" name="Google Shape;290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57752" y="357166"/>
            <a:ext cx="3798833" cy="2956282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6"/>
          <p:cNvSpPr txBox="1"/>
          <p:nvPr/>
        </p:nvSpPr>
        <p:spPr>
          <a:xfrm>
            <a:off x="1000101" y="500042"/>
            <a:ext cx="378621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НОД «Моделирование ювелирных украшений»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.mycdn.me/i?r=AyH4iRPQ2q0otWIFepML2LxRORcxKQRT0LDeNquBmP81pw" id="296" name="Google Shape;29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348" y="3786190"/>
            <a:ext cx="3727459" cy="27955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yJzmSCjQFxlYTPgAeym6rQ" id="297" name="Google Shape;297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4348" y="785794"/>
            <a:ext cx="3714776" cy="27860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WgUoplGmwBrdsmxIWiGg9Q" id="298" name="Google Shape;298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57752" y="3786191"/>
            <a:ext cx="3643338" cy="2732504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7"/>
          <p:cNvSpPr txBox="1"/>
          <p:nvPr/>
        </p:nvSpPr>
        <p:spPr>
          <a:xfrm>
            <a:off x="1785918" y="0"/>
            <a:ext cx="600079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Лепка из соленого теста «Кулон, брошь»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Рисование «Малахитовая шкатулка»</a:t>
            </a:r>
            <a:endParaRPr/>
          </a:p>
        </p:txBody>
      </p:sp>
      <p:pic>
        <p:nvPicPr>
          <p:cNvPr descr="https://i.mycdn.me/i?r=AyH4iRPQ2q0otWIFepML2LxR6pxIcGsD3BXzU9bDl6rMGg" id="300" name="Google Shape;300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57752" y="785794"/>
            <a:ext cx="3643338" cy="2714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.mycdn.me/i?r=AyH4iRPQ2q0otWIFepML2LxRL7kvHp2F3J3FO3UEVVtFFQ" id="305" name="Google Shape;30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349" y="3643314"/>
            <a:ext cx="3929090" cy="30098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TKYWzEhgOYeDFcghB1YYNg" id="306" name="Google Shape;30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3504" y="1571612"/>
            <a:ext cx="3429024" cy="41672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sxXt3bPnzWPAwUC0lcJT8A" id="307" name="Google Shape;307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4348" y="571480"/>
            <a:ext cx="3929090" cy="2946819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8"/>
          <p:cNvSpPr txBox="1"/>
          <p:nvPr/>
        </p:nvSpPr>
        <p:spPr>
          <a:xfrm>
            <a:off x="5143504" y="428604"/>
            <a:ext cx="364333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Аппликация «Ваза из камня»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.mycdn.me/i?r=AyH4iRPQ2q0otWIFepML2LxR9u5odb7VyKVXXwpp97-g1g" id="313" name="Google Shape;31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595" y="1857364"/>
            <a:ext cx="4129611" cy="3500462"/>
          </a:xfrm>
          <a:prstGeom prst="rect">
            <a:avLst/>
          </a:prstGeom>
          <a:noFill/>
          <a:ln>
            <a:noFill/>
          </a:ln>
        </p:spPr>
      </p:pic>
      <p:sp>
        <p:nvSpPr>
          <p:cNvPr descr="https://i.mycdn.me/i?r=AyH4iRPQ2q0otWIFepML2LxRGeZLU_j8tG72Nxu5IQV7Dg" id="314" name="Google Shape;314;p29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descr="https://i.mycdn.me/i?r=AyH4iRPQ2q0otWIFepML2LxRGeZLU_j8tG72Nxu5IQV7Dg" id="315" name="Google Shape;315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4876" y="285728"/>
            <a:ext cx="4143372" cy="31075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IuorPMRfT1DxeMQTiAB6Ng" id="316" name="Google Shape;316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14876" y="3500438"/>
            <a:ext cx="4095779" cy="3071834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9"/>
          <p:cNvSpPr txBox="1"/>
          <p:nvPr/>
        </p:nvSpPr>
        <p:spPr>
          <a:xfrm>
            <a:off x="857224" y="285728"/>
            <a:ext cx="314327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Конструирование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«Каменный цветок»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"/>
          <p:cNvSpPr txBox="1"/>
          <p:nvPr/>
        </p:nvSpPr>
        <p:spPr>
          <a:xfrm>
            <a:off x="683568" y="476672"/>
            <a:ext cx="8136903" cy="3754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Проблема:</a:t>
            </a:r>
            <a:r>
              <a:rPr b="1"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дети не имеют достаточных знаний о культуре и традициях уральского народа, а также о творчестве уральского писателя П. П. Бажова.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Причины возникновения проблемы: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Baskerville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Современное общество строит свою жизнь в свете новейших ресурсов и информации, порой забывая, что прошлое и будущее человечества связаны. Семейное воспитание все меньше внимания уделяет ознакомлению детей с традициями и культурой малой Родины, в том числе из-за низкого уровня компетентности родителей в этом вопросе.</a:t>
            </a:r>
            <a:endParaRPr/>
          </a:p>
          <a:p>
            <a:pPr indent="-2286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Baskerville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Возникает информационное голодание в области пропаганды и в области историко- культурного наследия, традиций родного края.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.mycdn.me/i?r=AyH4iRPQ2q0otWIFepML2LxR2lKOQc7YyeoMY9M4tWtWeg" id="322" name="Google Shape;32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2910" y="3714752"/>
            <a:ext cx="3786214" cy="28396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qYmIZqStC_4-8xt4eXwBNg" id="323" name="Google Shape;323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29190" y="571480"/>
            <a:ext cx="3857652" cy="28932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6anFwGifdpuulQb9Cr-ekA" id="324" name="Google Shape;324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57752" y="3714752"/>
            <a:ext cx="3857619" cy="27860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69fH8T7wTyt2IdFwjNQ9Rw" id="325" name="Google Shape;325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2910" y="571480"/>
            <a:ext cx="3929090" cy="2946818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0"/>
          <p:cNvSpPr txBox="1"/>
          <p:nvPr/>
        </p:nvSpPr>
        <p:spPr>
          <a:xfrm>
            <a:off x="1928795" y="142852"/>
            <a:ext cx="657229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Аппликация «Малахитовая шкатулка»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.mycdn.me/i?r=AyH4iRPQ2q0otWIFepML2LxRzYxJvTVAcMnEzyfuQm5goQ" id="331" name="Google Shape;33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224" y="1071546"/>
            <a:ext cx="2928958" cy="33891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vKH8BHMekwvu6mPf7MB2fQ" id="332" name="Google Shape;332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7686" y="142852"/>
            <a:ext cx="4214810" cy="31611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BmmOjXAcYEOdOraCOy6w4w" id="333" name="Google Shape;333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29124" y="3500438"/>
            <a:ext cx="4214842" cy="301825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1"/>
          <p:cNvSpPr txBox="1"/>
          <p:nvPr/>
        </p:nvSpPr>
        <p:spPr>
          <a:xfrm>
            <a:off x="785786" y="214290"/>
            <a:ext cx="327705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Мастер-класс по созданию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«Народных игрушек»</a:t>
            </a:r>
            <a:endParaRPr/>
          </a:p>
        </p:txBody>
      </p:sp>
      <p:pic>
        <p:nvPicPr>
          <p:cNvPr descr="https://i.mycdn.me/i?r=AzEnsT7vwF33wI5xm5ED0r61g2yeruJLRS39ZvobhFKwat08pGR73I3mULcGjAYlOVA" id="335" name="Google Shape;335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7224" y="4661257"/>
            <a:ext cx="2928958" cy="2053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2"/>
          <p:cNvSpPr/>
          <p:nvPr/>
        </p:nvSpPr>
        <p:spPr>
          <a:xfrm>
            <a:off x="642910" y="214290"/>
            <a:ext cx="814393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Образовательная область «Социально-коммуникативное развитие»</a:t>
            </a:r>
            <a:endParaRPr/>
          </a:p>
        </p:txBody>
      </p:sp>
      <p:graphicFrame>
        <p:nvGraphicFramePr>
          <p:cNvPr id="341" name="Google Shape;341;p32"/>
          <p:cNvGraphicFramePr/>
          <p:nvPr/>
        </p:nvGraphicFramePr>
        <p:xfrm>
          <a:off x="928662" y="85723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{5F9AD3DA-B65E-4294-9778-D5002159DF1E}</a:tableStyleId>
              </a:tblPr>
              <a:tblGrid>
                <a:gridCol w="2214575"/>
                <a:gridCol w="2881325"/>
                <a:gridCol w="2547950"/>
              </a:tblGrid>
              <a:tr h="426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Виды деятельности</a:t>
                      </a:r>
                      <a:endParaRPr sz="2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Формы и содержание работы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Цели работы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5003925">
                <a:tc>
                  <a:txBody>
                    <a:bodyPr/>
                    <a:lstStyle/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игровая;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двигательная;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коммуникативная;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чтение художественной литературы.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сюжетно-ролевые игры;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театрализованные игры;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игры-драмматизации;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игровые упражнения с использованием нетрадиционного материала;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чтение художественных произведений П.П. Бажова;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чтение потешек, пословиц и стихотворений;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тематические беседы;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развлечения и досуги.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приобщение к элементарным и общепринятым нормам и правилам взаимоотношения со сверстниками;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формирование первичных, личностных, семейных, полоролевых представлений;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развитие умения адекватно выбирать стиль и разнообразие средств общения;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формирование представлений о труде взрослого.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3"/>
          <p:cNvSpPr/>
          <p:nvPr/>
        </p:nvSpPr>
        <p:spPr>
          <a:xfrm>
            <a:off x="1500166" y="332656"/>
            <a:ext cx="707236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47" name="Google Shape;34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3504" y="928670"/>
            <a:ext cx="3357586" cy="2876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14942" y="4000504"/>
            <a:ext cx="3337650" cy="2500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3"/>
          <p:cNvPicPr preferRelativeResize="0"/>
          <p:nvPr/>
        </p:nvPicPr>
        <p:blipFill rotWithShape="1">
          <a:blip r:embed="rId5">
            <a:alphaModFix/>
          </a:blip>
          <a:srcRect b="0" l="0" r="0" t="-2598"/>
          <a:stretch/>
        </p:blipFill>
        <p:spPr>
          <a:xfrm>
            <a:off x="785786" y="3786190"/>
            <a:ext cx="3665984" cy="2820926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3"/>
          <p:cNvSpPr/>
          <p:nvPr/>
        </p:nvSpPr>
        <p:spPr>
          <a:xfrm>
            <a:off x="1357290" y="214290"/>
            <a:ext cx="750099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Чтение и обсуждение пословиц и поговорок о труде и родном крае: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1" name="Google Shape;351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71604" y="785794"/>
            <a:ext cx="2107343" cy="3090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.mycdn.me/i?r=AyH4iRPQ2q0otWIFepML2LxRnEgqSRhf5FALEBKV2lGj8g" id="356" name="Google Shape;35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348" y="4000504"/>
            <a:ext cx="3500462" cy="26730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NcQAtLAeGkGqZbDvrKyjdw" id="357" name="Google Shape;357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29190" y="4000504"/>
            <a:ext cx="3709964" cy="264320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4"/>
          <p:cNvSpPr/>
          <p:nvPr/>
        </p:nvSpPr>
        <p:spPr>
          <a:xfrm>
            <a:off x="1357290" y="214290"/>
            <a:ext cx="7286676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Коммуникативная деятельность</a:t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Просмотр мультфильмов по сказам П.П. Бажова и совместное обсуждение. Чтение художественной литературы. </a:t>
            </a:r>
            <a:endParaRPr/>
          </a:p>
        </p:txBody>
      </p:sp>
      <p:pic>
        <p:nvPicPr>
          <p:cNvPr descr="https://i.mycdn.me/i?r=AyH4iRPQ2q0otWIFepML2LxRXeduvj6qFo7gvv_Lfi3iOw" id="359" name="Google Shape;359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2910" y="1285860"/>
            <a:ext cx="3500462" cy="25003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j52egl-FOx06fQ-k9EKllQ" id="360" name="Google Shape;360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29190" y="1285860"/>
            <a:ext cx="3714776" cy="2428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5"/>
          <p:cNvSpPr/>
          <p:nvPr/>
        </p:nvSpPr>
        <p:spPr>
          <a:xfrm>
            <a:off x="1214414" y="214290"/>
            <a:ext cx="7429552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Коммуникативная деятельность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Беседы познавательного характера: 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«Откуда берутся камни?», «Удивительное под ногами», «Камни и минералы», «Что мы знаем о камнях», «Какую пользу приносят камни?», беседа о профессиях, связанных с камнями: камнерез, ювелир.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https://i.mycdn.me/i?r=AyH4iRPQ2q0otWIFepML2LxRbvCpJjTcKMP0d3X7xpJ43w" id="366" name="Google Shape;36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1604" y="2285992"/>
            <a:ext cx="6604046" cy="3714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.mycdn.me/i?r=AyH4iRPQ2q0otWIFepML2LxREY30BMJJ8ZvmAhRvMLmg9Q" id="371" name="Google Shape;37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0232" y="857232"/>
            <a:ext cx="5715040" cy="571504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6"/>
          <p:cNvSpPr txBox="1"/>
          <p:nvPr/>
        </p:nvSpPr>
        <p:spPr>
          <a:xfrm>
            <a:off x="1285852" y="285728"/>
            <a:ext cx="775102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Литературная викторина «В гостях у хозяйки Медной горы»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6314" y="3786190"/>
            <a:ext cx="3929090" cy="285752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7"/>
          <p:cNvSpPr txBox="1"/>
          <p:nvPr/>
        </p:nvSpPr>
        <p:spPr>
          <a:xfrm>
            <a:off x="2571736" y="214290"/>
            <a:ext cx="425591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Театрализованная деятельность</a:t>
            </a:r>
            <a:endParaRPr/>
          </a:p>
        </p:txBody>
      </p:sp>
      <p:pic>
        <p:nvPicPr>
          <p:cNvPr descr="https://i.mycdn.me/i?r=AyH4iRPQ2q0otWIFepML2LxRnCi0hj3iBIY_2AT26Z0SCw" id="379" name="Google Shape;37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2910" y="785794"/>
            <a:ext cx="3857652" cy="28932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MRvx-MjaRWHaGHtAM1ATBA" id="380" name="Google Shape;380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86314" y="785794"/>
            <a:ext cx="3929090" cy="28575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Наташа\Desktop\фото Купалы\DSC03288.JPG" id="381" name="Google Shape;381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4348" y="3786190"/>
            <a:ext cx="3857652" cy="2928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.mycdn.me/i?r=AyH4iRPQ2q0otWIFepML2LxR21QITkdeT4ARiF5KJE_QHA" id="386" name="Google Shape;38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0628" y="3929066"/>
            <a:ext cx="3871478" cy="25717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F2tXabo6XDhBJQBf3WuAJA" id="387" name="Google Shape;387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29190" y="928670"/>
            <a:ext cx="3871478" cy="25717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fHOc9W_WFnbyBb6C7ReYpw" id="388" name="Google Shape;388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1472" y="962978"/>
            <a:ext cx="3929090" cy="26100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Fi-oUF46uqSlxQCKXSMhYg" id="389" name="Google Shape;389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1472" y="3929066"/>
            <a:ext cx="3904105" cy="2593442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8"/>
          <p:cNvSpPr/>
          <p:nvPr/>
        </p:nvSpPr>
        <p:spPr>
          <a:xfrm>
            <a:off x="2736726" y="214290"/>
            <a:ext cx="403379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Театрализованная деятельность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.mycdn.me/i?r=AyH4iRPQ2q0otWIFepML2LxRCCnZVTT4RvB7-efizz4k1g" id="395" name="Google Shape;39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282" y="2000240"/>
            <a:ext cx="4399497" cy="342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jAY24gM7WlmHbxwJq0-RgA" id="396" name="Google Shape;396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38658" y="214291"/>
            <a:ext cx="4191028" cy="31432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RpHiQOG1lswsJAUf1M07QA" id="397" name="Google Shape;397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86314" y="3571876"/>
            <a:ext cx="4167184" cy="307181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39"/>
          <p:cNvSpPr txBox="1"/>
          <p:nvPr/>
        </p:nvSpPr>
        <p:spPr>
          <a:xfrm>
            <a:off x="1214414" y="571480"/>
            <a:ext cx="257176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Подвижные игры народов Урала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"/>
          <p:cNvSpPr txBox="1"/>
          <p:nvPr/>
        </p:nvSpPr>
        <p:spPr>
          <a:xfrm>
            <a:off x="251520" y="260648"/>
            <a:ext cx="8712968" cy="7078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Цель:</a:t>
            </a:r>
            <a:r>
              <a:rPr b="1"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объединение усилий семьи и ДОУ по вопросам формирования у детей духовно-нравственных чувств, приобщения дошкольников к истокам русской народной культуры, посредством введения ребенка в мир культуры и быта народов Урала.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Задачи: 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формировать представления об Уральском писателе-сказителе П.Бажове, его сказах, раскрывающих мир уральской природы, богатств недр уральской земли, жизнь и быт горнозаводских людей; 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ознакомление детей с народными промыслами и историей возникновения декоративно-прикладного искусства;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развивать познавательную активность, абстрактное мышление, творческие и конструктивные способности детей через продуктивную деятельность, стимулировать желание создавать красивое своими руками;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создать условия для расширения социального опыта дошкольников в процессе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ознакомления с историко-культурным наследием и традициями Урала»;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познакомить детей с предметами быта, постройками, интерьером, одеждой наших предков;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формировать чувство гордости за свой родной край;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создать предметно-развивающую среду в группе, способствующую приобщению детей к культуре Урала;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привлечь родителей к активному взаимодействию по приобщению детей к народной культуре, к созданию музея, расширить представления родителей об истории и традициях русского народа.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.mycdn.me/i?r=AyH4iRPQ2q0otWIFepML2LxRKQw-4KVt6sU6OclUxzgu2A" id="403" name="Google Shape;40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472" y="3714752"/>
            <a:ext cx="3905278" cy="29289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0iC2RtL-UjtK5wrKazLPSQ" id="404" name="Google Shape;404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6314" y="642918"/>
            <a:ext cx="4000528" cy="29289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XA3zZfFdwsp_8gQDPOU47w" id="405" name="Google Shape;405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2910" y="642918"/>
            <a:ext cx="3905277" cy="29289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_5ckTAaqvKtodTHiCStedg" id="406" name="Google Shape;40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57752" y="3714752"/>
            <a:ext cx="3929058" cy="2928958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0"/>
          <p:cNvSpPr/>
          <p:nvPr/>
        </p:nvSpPr>
        <p:spPr>
          <a:xfrm>
            <a:off x="2357422" y="0"/>
            <a:ext cx="421484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Подвижные игры народов Урала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.mycdn.me/i?r=AyH4iRPQ2q0otWIFepML2LxRuX482peS6R6eRTa9_gjGJQ" id="412" name="Google Shape;41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034" y="3714752"/>
            <a:ext cx="3941709" cy="29562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jrIqrJBUDm9fb18zFiuitg" id="413" name="Google Shape;413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7752" y="642918"/>
            <a:ext cx="3929058" cy="29467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BrDD-Q5dcc6k_Up3vo9UWw" id="414" name="Google Shape;414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0034" y="642918"/>
            <a:ext cx="3905277" cy="29289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6QiOU_UqQvhW0qvNQaDJ0Q" id="415" name="Google Shape;415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57752" y="3714752"/>
            <a:ext cx="3857652" cy="2928958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1"/>
          <p:cNvSpPr txBox="1"/>
          <p:nvPr/>
        </p:nvSpPr>
        <p:spPr>
          <a:xfrm>
            <a:off x="2000232" y="0"/>
            <a:ext cx="546541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Экскурсия в музей «Русской избы»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2"/>
          <p:cNvSpPr/>
          <p:nvPr/>
        </p:nvSpPr>
        <p:spPr>
          <a:xfrm>
            <a:off x="1142976" y="214290"/>
            <a:ext cx="757242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Экскурсия в городской краеведческий музей: </a:t>
            </a: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посещение выставки камней и минералов Уральского региона.</a:t>
            </a:r>
            <a:endParaRPr/>
          </a:p>
        </p:txBody>
      </p:sp>
      <p:pic>
        <p:nvPicPr>
          <p:cNvPr descr="https://i.mycdn.me/i?r=AyH4iRPQ2q0otWIFepML2LxR-pMJYiz6L9-n_OwDjpT44g" id="422" name="Google Shape;42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5786" y="3500438"/>
            <a:ext cx="2571768" cy="31335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A4gkUPUNlWAFi4H0EBz-Yw" id="423" name="Google Shape;423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5786" y="857232"/>
            <a:ext cx="2571768" cy="25003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LWEKv3aKF222nac9WrvAxg" id="424" name="Google Shape;424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00826" y="3214685"/>
            <a:ext cx="2428892" cy="36433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sFqZsKvk0lWAUM1pL2UJyQ" id="425" name="Google Shape;425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43306" y="3214662"/>
            <a:ext cx="2571768" cy="36433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VYnvbjyX0MUhC4184A5JLA" id="426" name="Google Shape;426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14810" y="928670"/>
            <a:ext cx="4078664" cy="207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.mycdn.me/i?r=AyH4iRPQ2q0otWIFepML2LxR74mt82IVf39uH8Y3oV_0kA" id="431" name="Google Shape;431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472" y="3911183"/>
            <a:ext cx="3929089" cy="29468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at6E23xMsV9YQpHIMNE0iw" id="432" name="Google Shape;432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7752" y="785794"/>
            <a:ext cx="3870271" cy="29027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BQ9H1vqRYweMqYwf4pt-Vg" id="433" name="Google Shape;433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1472" y="785794"/>
            <a:ext cx="3905278" cy="29289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Aykcc8yUJn9nlIAr2ARCKw" id="434" name="Google Shape;434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57752" y="3929066"/>
            <a:ext cx="3905245" cy="2928934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43"/>
          <p:cNvSpPr txBox="1"/>
          <p:nvPr/>
        </p:nvSpPr>
        <p:spPr>
          <a:xfrm>
            <a:off x="1357290" y="214290"/>
            <a:ext cx="715184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Литературная викторина по сказам П.П. Бажова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4"/>
          <p:cNvSpPr/>
          <p:nvPr/>
        </p:nvSpPr>
        <p:spPr>
          <a:xfrm>
            <a:off x="251520" y="116632"/>
            <a:ext cx="864096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базе детского сада прошли мероприятия, посвящённые творчеству уральского писателя Павла Петровича Бажова.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Дети принимали участие в интерактивной игре "По сказам Бажова", экспромт-театре "По следам Серебряного копытца", в мастер-классе "В гостях у Данилы".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1" name="Google Shape;441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9712" y="1316961"/>
            <a:ext cx="5711281" cy="5208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5"/>
          <p:cNvSpPr/>
          <p:nvPr/>
        </p:nvSpPr>
        <p:spPr>
          <a:xfrm>
            <a:off x="1214414" y="142852"/>
            <a:ext cx="735811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Образовательная область «Речевое развитие»</a:t>
            </a:r>
            <a:endParaRPr/>
          </a:p>
        </p:txBody>
      </p:sp>
      <p:graphicFrame>
        <p:nvGraphicFramePr>
          <p:cNvPr id="447" name="Google Shape;447;p45"/>
          <p:cNvGraphicFramePr/>
          <p:nvPr/>
        </p:nvGraphicFramePr>
        <p:xfrm>
          <a:off x="928662" y="85723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{5F9AD3DA-B65E-4294-9778-D5002159DF1E}</a:tableStyleId>
              </a:tblPr>
              <a:tblGrid>
                <a:gridCol w="2214575"/>
                <a:gridCol w="2881325"/>
                <a:gridCol w="2547950"/>
              </a:tblGrid>
              <a:tr h="7377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Виды деятельности</a:t>
                      </a:r>
                      <a:endParaRPr sz="2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Формы и содержание работы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Цели работы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5003925">
                <a:tc>
                  <a:txBody>
                    <a:bodyPr/>
                    <a:lstStyle/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игровая;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познавательно-исследовательская;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коммуникативная;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чтение художественной литературы.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сюжетно-ролевые игры;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творческое рассказывание;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беседы;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развивающие игры;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рассуждения;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чтение потешек, пословиц и стихотворений;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тематические беседы;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решение проблемных ситуаций.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формирование о труде взрослых;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развитие литературной речи;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развитие умения адекватно выбирать стиль и разнообразие средств общения;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приобщение к словесному творчеству;</a:t>
                      </a:r>
                      <a:endParaRPr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развитие свободного общения со взрослыми и со сверстниками.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20" y="1071546"/>
            <a:ext cx="4143404" cy="315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95813" y="2714620"/>
            <a:ext cx="4262467" cy="342902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54" name="Google Shape;454;p46"/>
          <p:cNvSpPr/>
          <p:nvPr/>
        </p:nvSpPr>
        <p:spPr>
          <a:xfrm>
            <a:off x="357158" y="332656"/>
            <a:ext cx="814393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НОД  по развитию речи «Русские народные традиции и культура»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7"/>
          <p:cNvSpPr/>
          <p:nvPr/>
        </p:nvSpPr>
        <p:spPr>
          <a:xfrm>
            <a:off x="1142976" y="285728"/>
            <a:ext cx="6786610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 Этап. Заключительный, презентационный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открытые мероприятия;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проведение праздников и досугов для детей и родителей;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презентация по теме проекта;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организация выставок детских работ;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b="1"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распространение педагогического опыта.</a:t>
            </a:r>
            <a:endParaRPr/>
          </a:p>
        </p:txBody>
      </p:sp>
      <p:pic>
        <p:nvPicPr>
          <p:cNvPr descr="https://i.mycdn.me/i?r=AyH4iRPQ2q0otWIFepML2LxRZRtDFPUbvIevPiIC0PedYg" id="460" name="Google Shape;460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1960" y="2071678"/>
            <a:ext cx="4730377" cy="32861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3ze31H1AoL9Te7AY2or4JA" id="461" name="Google Shape;461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3707" y="2996952"/>
            <a:ext cx="4336601" cy="3502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8"/>
          <p:cNvSpPr/>
          <p:nvPr/>
        </p:nvSpPr>
        <p:spPr>
          <a:xfrm>
            <a:off x="857224" y="214290"/>
            <a:ext cx="778674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Фото - выставка детского творчества</a:t>
            </a:r>
            <a:endParaRPr/>
          </a:p>
        </p:txBody>
      </p:sp>
      <p:pic>
        <p:nvPicPr>
          <p:cNvPr descr="https://i.mycdn.me/i?r=AyH4iRPQ2q0otWIFepML2LxR64QD5c-taYcmqD2U9R-TqA" id="467" name="Google Shape;467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348" y="928670"/>
            <a:ext cx="3429024" cy="25717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b4Hjp6-ewVzXeUgCGL08wg" id="468" name="Google Shape;468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29190" y="857232"/>
            <a:ext cx="3841776" cy="25717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ATRfyZdZWL7JAZqNn7nDiA" id="469" name="Google Shape;469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5786" y="3929066"/>
            <a:ext cx="3429024" cy="26432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4Sxq_tI3kp64XJVTs1f8uQ" id="470" name="Google Shape;470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29190" y="3857628"/>
            <a:ext cx="3786214" cy="2581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.mycdn.me/i?r=AyH4iRPQ2q0otWIFepML2LxRz0NjIDCg-mq87csQDuRpfA" id="475" name="Google Shape;47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29124" y="3643314"/>
            <a:ext cx="4286280" cy="30098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409ly2LqItmE3XfzVGBG-Q" id="476" name="Google Shape;476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2910" y="4857760"/>
            <a:ext cx="3357586" cy="1785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0-Baj-OyaD4eZ7BawDfY8g" id="477" name="Google Shape;477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1472" y="2571744"/>
            <a:ext cx="3357586" cy="21431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Kdmse-euPXshAVfaxHQYJQ" id="478" name="Google Shape;478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1472" y="285728"/>
            <a:ext cx="3357586" cy="21431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k-F6cLZiVbYFFMA31GeS3g" id="479" name="Google Shape;479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29124" y="214290"/>
            <a:ext cx="4286280" cy="3286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"/>
          <p:cNvSpPr txBox="1"/>
          <p:nvPr/>
        </p:nvSpPr>
        <p:spPr>
          <a:xfrm>
            <a:off x="899592" y="332656"/>
            <a:ext cx="7920880" cy="6801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Этапы реализации проекта: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Этап. Подготовительный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анализ методической литературы;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познакомить с темой проекта детей и родителей;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оформление папки-передвижки и проведение консультации для родителей «Приобщение дошкольников к народной культуре и быту Урала посредством знакомства с творчеством П. П. Бажова»; 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составление перспективного плана мероприятий по всем видам деятельности; 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подбор дидактических, познавательных и сюжетно-ролевых игр в рамках проекта, а также разработка картотеки бесед, малого фольклора, русских народных игр;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написание и разработка сценариев для проведения праздников и досугов;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оформление выставки книг по творчеству писателя;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составление словаря старинных слов;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оформление коллекции камней;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подбор предметов домашней утвари;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оформление папки: «Русские народные костюмы», «Чаепитие на Руси», «Домашняя утварь», «Народные промыслы», «Прялки».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подбор презентаций по ознакомлению с родным краем, культурой и бытом русского народа.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.mycdn.me/i?r=AzEPZsRbOZEKgBhR0XGMT1RkvNTvBrYpvrF82n9rskyKL6aKTM5SRkZCeTgDn6uOyic" id="484" name="Google Shape;48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348" y="785794"/>
            <a:ext cx="3429024" cy="32147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F5b3TfZSPR7SgSSv-On-eQ" id="485" name="Google Shape;485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4348" y="4214818"/>
            <a:ext cx="3452836" cy="24288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hAuTGvLTP97qkmvLkebEAQ" id="486" name="Google Shape;486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43438" y="797703"/>
            <a:ext cx="4143404" cy="5774569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50"/>
          <p:cNvSpPr/>
          <p:nvPr/>
        </p:nvSpPr>
        <p:spPr>
          <a:xfrm>
            <a:off x="2518469" y="214290"/>
            <a:ext cx="449674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Фото - выставка детского творчества</a:t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1"/>
          <p:cNvSpPr/>
          <p:nvPr/>
        </p:nvSpPr>
        <p:spPr>
          <a:xfrm>
            <a:off x="2356357" y="357166"/>
            <a:ext cx="453521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Фото - выставка детского творчества</a:t>
            </a:r>
            <a:endParaRPr/>
          </a:p>
        </p:txBody>
      </p:sp>
      <p:pic>
        <p:nvPicPr>
          <p:cNvPr descr="https://i.mycdn.me/i?r=AzEnsT7vwF33wI5xm5ED0r61Eu9GOdKLyomjvxrHijPMLd08pGR73I3mULcGjAYlOVA" id="493" name="Google Shape;493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224" y="1000108"/>
            <a:ext cx="3441643" cy="23669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Наташа\Desktop\IMG_20191023_133038.jpg" id="494" name="Google Shape;494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00628" y="1000108"/>
            <a:ext cx="3571900" cy="23574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zEnsT7vwF33wI5xm5ED0r61NUSxae8vjh-cFz2klKiUCt08pGR73I3mULcGjAYlOVA" id="495" name="Google Shape;495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7224" y="3714752"/>
            <a:ext cx="3500462" cy="25633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yH4iRPQ2q0otWIFepML2LxRPLn5UMca1_DY-8oqn4JC-Q" id="496" name="Google Shape;496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00628" y="3643315"/>
            <a:ext cx="3595713" cy="2643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2"/>
          <p:cNvSpPr txBox="1"/>
          <p:nvPr/>
        </p:nvSpPr>
        <p:spPr>
          <a:xfrm>
            <a:off x="928662" y="357166"/>
            <a:ext cx="770136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Оформление выставки по сказам П.П. Бажова</a:t>
            </a:r>
            <a:endParaRPr/>
          </a:p>
        </p:txBody>
      </p:sp>
      <p:pic>
        <p:nvPicPr>
          <p:cNvPr descr="C:\Users\Администратор\Desktop\баж 2\бажов\detsad-152857-1549384730.jpg" id="502" name="Google Shape;502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5786" y="4000504"/>
            <a:ext cx="3857652" cy="26432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Наташа\Desktop\серебрян.копытце\IMG_20191021_184047.jpg" id="503" name="Google Shape;503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00628" y="946530"/>
            <a:ext cx="3881465" cy="29110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zEnsT7vwF33wI5xm5ED0r61Ysh7Z3gp01jYS0Bp-3Ws3d08pGR73I3mULcGjAYlOVA" id="504" name="Google Shape;504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5786" y="928670"/>
            <a:ext cx="3857620" cy="28932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mycdn.me/i?r=AzEnsT7vwF33wI5xm5ED0r61TFJexzmM8aFVKdqJyD9eiN08pGR73I3mULcGjAYlOVA" id="505" name="Google Shape;505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00628" y="4000504"/>
            <a:ext cx="3857652" cy="2661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Наташа\Desktop\Бажов\IMG_20190813_100206.jpg" id="510" name="Google Shape;510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034" y="714356"/>
            <a:ext cx="3992123" cy="2857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Наташа\Desktop\Бажов\IMG_20190813_100940.jpg" id="511" name="Google Shape;511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472" y="3643314"/>
            <a:ext cx="3905278" cy="30003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Наташа\Desktop\Бажов\IMG_20190813_100958.jpg" id="512" name="Google Shape;512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00628" y="3643314"/>
            <a:ext cx="3929090" cy="30003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Наташа\Desktop\Бажов\IMG_20190813_101051.jpg" id="513" name="Google Shape;513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00628" y="714356"/>
            <a:ext cx="3929090" cy="2893239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53"/>
          <p:cNvSpPr txBox="1"/>
          <p:nvPr/>
        </p:nvSpPr>
        <p:spPr>
          <a:xfrm>
            <a:off x="3786182" y="214290"/>
            <a:ext cx="312703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Макет «Русская изба»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4"/>
          <p:cNvSpPr/>
          <p:nvPr/>
        </p:nvSpPr>
        <p:spPr>
          <a:xfrm>
            <a:off x="285720" y="142852"/>
            <a:ext cx="8572560" cy="1335666"/>
          </a:xfrm>
          <a:prstGeom prst="foldedCorner">
            <a:avLst>
              <a:gd fmla="val 12500" name="adj"/>
            </a:avLst>
          </a:prstGeom>
          <a:solidFill>
            <a:srgbClr val="F4B19A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Результаты внедрения педагогического проекта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«Приобщение дошкольников к истокам русской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народной культуры Урала»</a:t>
            </a:r>
            <a:endParaRPr b="1" i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21" name="Google Shape;521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3808" y="1589389"/>
            <a:ext cx="2938471" cy="2474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84780" y="1589391"/>
            <a:ext cx="2986544" cy="2474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76329" y="4174871"/>
            <a:ext cx="3056073" cy="2651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2676" y="4174874"/>
            <a:ext cx="1864731" cy="2651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5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28555" y="4174874"/>
            <a:ext cx="1756626" cy="2651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5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123550" y="4174870"/>
            <a:ext cx="1847774" cy="2651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7544" y="1067571"/>
            <a:ext cx="2098397" cy="295232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5"/>
          <p:cNvSpPr/>
          <p:nvPr/>
        </p:nvSpPr>
        <p:spPr>
          <a:xfrm>
            <a:off x="285720" y="142852"/>
            <a:ext cx="8572560" cy="1335666"/>
          </a:xfrm>
          <a:prstGeom prst="foldedCorner">
            <a:avLst>
              <a:gd fmla="val 12500" name="adj"/>
            </a:avLst>
          </a:prstGeom>
          <a:solidFill>
            <a:srgbClr val="F4B19A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Результаты внедрения педагогического проекта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«Приобщение дошкольников к истокам русской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народной культуры Урала»</a:t>
            </a:r>
            <a:endParaRPr b="1" i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34" name="Google Shape;534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21" y="1716462"/>
            <a:ext cx="5726440" cy="3727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56176" y="1716462"/>
            <a:ext cx="2859782" cy="3727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"/>
          <p:cNvSpPr/>
          <p:nvPr/>
        </p:nvSpPr>
        <p:spPr>
          <a:xfrm>
            <a:off x="1115617" y="692696"/>
            <a:ext cx="7885540" cy="67403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Этап. Основной, организационно-практический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изготовление макетов, создание тематических выставок и региональных уголков;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разучивание художественного слова для проведения игр, НОД, открытых мероприятий;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чтение и анализ художественных произведений П.П. Бажова; 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просмотр видеофильмов, презентаций, слушание музыки;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экскурсия в музей «Русской избы», в геологический музей;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литературные викторины в рамках проекта, с посещением библиотеки.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Этап. Заключительный, презентационный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открытые мероприятия;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проведение праздников и досугов для детей и родителей;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презентация по теме проекта;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организация выставок детских работ;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b="1"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распространение педагогического опыта.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"/>
          <p:cNvSpPr txBox="1"/>
          <p:nvPr/>
        </p:nvSpPr>
        <p:spPr>
          <a:xfrm>
            <a:off x="539552" y="285728"/>
            <a:ext cx="8390166" cy="64633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Новизна проекта: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Заключается в интеграции образовательных областей и программы</a:t>
            </a:r>
            <a:r>
              <a:rPr b="1"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«Приобщение детей дошкольного возраста к культуре и быту народов Урала», реализуемой в части, формируемой участниками образовательного процесса; развитие традиций проведения дней национальной культуры в ДОУ; приобщение детей к традициям и культуре народов Урала.</a:t>
            </a:r>
            <a:r>
              <a:rPr b="1"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Принципы: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ru-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ru-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Календарно-тематический;</a:t>
            </a:r>
            <a:endParaRPr/>
          </a:p>
          <a:p>
            <a:pPr indent="-11430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ru-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ru-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Учета возраста;</a:t>
            </a:r>
            <a:endParaRPr/>
          </a:p>
          <a:p>
            <a:pPr indent="-11430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ru-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ru-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Систематичности и последовательности;</a:t>
            </a:r>
            <a:endParaRPr/>
          </a:p>
          <a:p>
            <a:pPr indent="-11430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ru-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ru-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Традиционности;</a:t>
            </a:r>
            <a:endParaRPr/>
          </a:p>
          <a:p>
            <a:pPr indent="-11430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ru-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ru-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Интеграции деятельности и интерактивности.</a:t>
            </a:r>
            <a:endParaRPr b="0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Перспектива работы: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Опыт по приобщению дошкольников к национальной культуре и традициям будет совершенствоваться и распространяться среди педагогов и родителей в ДОУ, а также среди других образовательных учреждений города.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/>
          <p:nvPr/>
        </p:nvSpPr>
        <p:spPr>
          <a:xfrm>
            <a:off x="755576" y="0"/>
            <a:ext cx="8388424" cy="8925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Продукт проектной деятельности для родителей: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совместное обсуждение сценариев;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подготовка тематических выставок в группе;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участие родителей в изготовлении макетов, костюмов, атрибутов для игр;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активное участие в развлечениях.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Продукт продуктивной деятельности для педагогов: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планирование по возрастам;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b="1"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конспекты НОД, развлечений, досугов;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презентации;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создание педагогических копилок: «Игры народов Урала», «Художественное слово»;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активное использование произведений уральских писателей; 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изготовление лепбуков по темам, в рамках данного проекта;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создание в группе мини-музея камней;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работа по программе «Приобщение детей дошкольного возраста к культуре и быту народов Урала»;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создание макета «Русская изба»; музея «Русской избы».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Продукт проектной деятельности для детей: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фотоальбом экскурсии в краеведческий музей;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альбом культура и быт народов Урала;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развлечения в рамках проекта;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викторина по сказам «В гостях у Хозяйки Медной горы»;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открытое мероприятие «Герои малахитовых былей».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Baskerville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"/>
          <p:cNvSpPr txBox="1"/>
          <p:nvPr/>
        </p:nvSpPr>
        <p:spPr>
          <a:xfrm>
            <a:off x="755576" y="357166"/>
            <a:ext cx="7745514" cy="53245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Ожидаемые результаты: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Для детей: </a:t>
            </a:r>
            <a:endParaRPr/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-"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расширение кругозора; развитие интереса к национальной культуре Урала через знакомство с произведениями П.П. Бажова;</a:t>
            </a:r>
            <a:endParaRPr/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-"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ознакомление воспитанников с русской избой, с предметами старинного русского народного быта;</a:t>
            </a:r>
            <a:endParaRPr/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-"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формирование представления о народно – прикладном  искусстве;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проявление интереса к малому фольклору: частушкам, потешкам, пословицам, поговоркам; </a:t>
            </a:r>
            <a:endParaRPr/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-"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развитие толерантности и интереса к национальным традициям, играм.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Для педагогов:</a:t>
            </a:r>
            <a:endParaRPr/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-"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презентация педагогам «Культура и быт народов Урала», «Народные промыслы Урала»;</a:t>
            </a:r>
            <a:endParaRPr/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-"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установление партнерских взаимоотношений педагогов и родителей по вопросам духовно-нравственно воспитания.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Справедливость">
  <a:themeElements>
    <a:clrScheme name="Справедливость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2019-09-18T17:42:29Z</dcterms:created>
  <dc:creator>Администратор</dc:creator>
</cp:coreProperties>
</file>