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6391" y="0"/>
            <a:ext cx="1435607" cy="142951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138927" y="1075944"/>
            <a:ext cx="5958840" cy="1731645"/>
          </a:xfrm>
          <a:custGeom>
            <a:avLst/>
            <a:gdLst/>
            <a:ahLst/>
            <a:cxnLst/>
            <a:rect l="l" t="t" r="r" b="b"/>
            <a:pathLst>
              <a:path w="5958840" h="1731645">
                <a:moveTo>
                  <a:pt x="5670169" y="0"/>
                </a:moveTo>
                <a:lnTo>
                  <a:pt x="288417" y="0"/>
                </a:lnTo>
                <a:lnTo>
                  <a:pt x="241681" y="3809"/>
                </a:lnTo>
                <a:lnTo>
                  <a:pt x="197231" y="14731"/>
                </a:lnTo>
                <a:lnTo>
                  <a:pt x="155956" y="32257"/>
                </a:lnTo>
                <a:lnTo>
                  <a:pt x="118110" y="55625"/>
                </a:lnTo>
                <a:lnTo>
                  <a:pt x="84455" y="84581"/>
                </a:lnTo>
                <a:lnTo>
                  <a:pt x="55625" y="118109"/>
                </a:lnTo>
                <a:lnTo>
                  <a:pt x="32258" y="155955"/>
                </a:lnTo>
                <a:lnTo>
                  <a:pt x="14732" y="197357"/>
                </a:lnTo>
                <a:lnTo>
                  <a:pt x="3810" y="241807"/>
                </a:lnTo>
                <a:lnTo>
                  <a:pt x="0" y="288543"/>
                </a:lnTo>
                <a:lnTo>
                  <a:pt x="0" y="1442719"/>
                </a:lnTo>
                <a:lnTo>
                  <a:pt x="3810" y="1489455"/>
                </a:lnTo>
                <a:lnTo>
                  <a:pt x="14732" y="1533905"/>
                </a:lnTo>
                <a:lnTo>
                  <a:pt x="32258" y="1575307"/>
                </a:lnTo>
                <a:lnTo>
                  <a:pt x="55625" y="1613153"/>
                </a:lnTo>
                <a:lnTo>
                  <a:pt x="84455" y="1646681"/>
                </a:lnTo>
                <a:lnTo>
                  <a:pt x="118110" y="1675638"/>
                </a:lnTo>
                <a:lnTo>
                  <a:pt x="155956" y="1699005"/>
                </a:lnTo>
                <a:lnTo>
                  <a:pt x="197231" y="1716531"/>
                </a:lnTo>
                <a:lnTo>
                  <a:pt x="241681" y="1727453"/>
                </a:lnTo>
                <a:lnTo>
                  <a:pt x="288417" y="1731264"/>
                </a:lnTo>
                <a:lnTo>
                  <a:pt x="5670169" y="1731264"/>
                </a:lnTo>
                <a:lnTo>
                  <a:pt x="5716905" y="1727453"/>
                </a:lnTo>
                <a:lnTo>
                  <a:pt x="5761355" y="1716531"/>
                </a:lnTo>
                <a:lnTo>
                  <a:pt x="5802630" y="1699005"/>
                </a:lnTo>
                <a:lnTo>
                  <a:pt x="5840476" y="1675638"/>
                </a:lnTo>
                <a:lnTo>
                  <a:pt x="5874131" y="1646681"/>
                </a:lnTo>
                <a:lnTo>
                  <a:pt x="5902960" y="1613153"/>
                </a:lnTo>
                <a:lnTo>
                  <a:pt x="5926328" y="1575307"/>
                </a:lnTo>
                <a:lnTo>
                  <a:pt x="5943854" y="1533905"/>
                </a:lnTo>
                <a:lnTo>
                  <a:pt x="5954776" y="1489455"/>
                </a:lnTo>
                <a:lnTo>
                  <a:pt x="5958586" y="1442719"/>
                </a:lnTo>
                <a:lnTo>
                  <a:pt x="5958586" y="288543"/>
                </a:lnTo>
                <a:lnTo>
                  <a:pt x="5954776" y="241807"/>
                </a:lnTo>
                <a:lnTo>
                  <a:pt x="5943854" y="197357"/>
                </a:lnTo>
                <a:lnTo>
                  <a:pt x="5926328" y="155955"/>
                </a:lnTo>
                <a:lnTo>
                  <a:pt x="5902960" y="118109"/>
                </a:lnTo>
                <a:lnTo>
                  <a:pt x="5874131" y="84581"/>
                </a:lnTo>
                <a:lnTo>
                  <a:pt x="5840476" y="55625"/>
                </a:lnTo>
                <a:lnTo>
                  <a:pt x="5802630" y="32257"/>
                </a:lnTo>
                <a:lnTo>
                  <a:pt x="5761355" y="14731"/>
                </a:lnTo>
                <a:lnTo>
                  <a:pt x="5716905" y="3809"/>
                </a:lnTo>
                <a:lnTo>
                  <a:pt x="5670169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38927" y="1075944"/>
            <a:ext cx="5958840" cy="1731645"/>
          </a:xfrm>
          <a:custGeom>
            <a:avLst/>
            <a:gdLst/>
            <a:ahLst/>
            <a:cxnLst/>
            <a:rect l="l" t="t" r="r" b="b"/>
            <a:pathLst>
              <a:path w="5958840" h="1731645">
                <a:moveTo>
                  <a:pt x="0" y="288543"/>
                </a:moveTo>
                <a:lnTo>
                  <a:pt x="3810" y="241807"/>
                </a:lnTo>
                <a:lnTo>
                  <a:pt x="14732" y="197357"/>
                </a:lnTo>
                <a:lnTo>
                  <a:pt x="32258" y="155955"/>
                </a:lnTo>
                <a:lnTo>
                  <a:pt x="55625" y="118109"/>
                </a:lnTo>
                <a:lnTo>
                  <a:pt x="84455" y="84581"/>
                </a:lnTo>
                <a:lnTo>
                  <a:pt x="118110" y="55625"/>
                </a:lnTo>
                <a:lnTo>
                  <a:pt x="155956" y="32257"/>
                </a:lnTo>
                <a:lnTo>
                  <a:pt x="197231" y="14731"/>
                </a:lnTo>
                <a:lnTo>
                  <a:pt x="241681" y="3809"/>
                </a:lnTo>
                <a:lnTo>
                  <a:pt x="288417" y="0"/>
                </a:lnTo>
                <a:lnTo>
                  <a:pt x="5670169" y="0"/>
                </a:lnTo>
                <a:lnTo>
                  <a:pt x="5716905" y="3809"/>
                </a:lnTo>
                <a:lnTo>
                  <a:pt x="5761355" y="14731"/>
                </a:lnTo>
                <a:lnTo>
                  <a:pt x="5802630" y="32257"/>
                </a:lnTo>
                <a:lnTo>
                  <a:pt x="5840476" y="55625"/>
                </a:lnTo>
                <a:lnTo>
                  <a:pt x="5874131" y="84581"/>
                </a:lnTo>
                <a:lnTo>
                  <a:pt x="5902960" y="118109"/>
                </a:lnTo>
                <a:lnTo>
                  <a:pt x="5926328" y="155955"/>
                </a:lnTo>
                <a:lnTo>
                  <a:pt x="5943854" y="197357"/>
                </a:lnTo>
                <a:lnTo>
                  <a:pt x="5954776" y="241807"/>
                </a:lnTo>
                <a:lnTo>
                  <a:pt x="5958586" y="288543"/>
                </a:lnTo>
                <a:lnTo>
                  <a:pt x="5958586" y="1442719"/>
                </a:lnTo>
                <a:lnTo>
                  <a:pt x="5954776" y="1489455"/>
                </a:lnTo>
                <a:lnTo>
                  <a:pt x="5943854" y="1533905"/>
                </a:lnTo>
                <a:lnTo>
                  <a:pt x="5926328" y="1575307"/>
                </a:lnTo>
                <a:lnTo>
                  <a:pt x="5902960" y="1613153"/>
                </a:lnTo>
                <a:lnTo>
                  <a:pt x="5874131" y="1646681"/>
                </a:lnTo>
                <a:lnTo>
                  <a:pt x="5840476" y="1675638"/>
                </a:lnTo>
                <a:lnTo>
                  <a:pt x="5802630" y="1699005"/>
                </a:lnTo>
                <a:lnTo>
                  <a:pt x="5761355" y="1716531"/>
                </a:lnTo>
                <a:lnTo>
                  <a:pt x="5716905" y="1727453"/>
                </a:lnTo>
                <a:lnTo>
                  <a:pt x="5670169" y="1731264"/>
                </a:lnTo>
                <a:lnTo>
                  <a:pt x="288417" y="1731264"/>
                </a:lnTo>
                <a:lnTo>
                  <a:pt x="241681" y="1727453"/>
                </a:lnTo>
                <a:lnTo>
                  <a:pt x="197231" y="1716531"/>
                </a:lnTo>
                <a:lnTo>
                  <a:pt x="155956" y="1699005"/>
                </a:lnTo>
                <a:lnTo>
                  <a:pt x="118110" y="1675638"/>
                </a:lnTo>
                <a:lnTo>
                  <a:pt x="84455" y="1646681"/>
                </a:lnTo>
                <a:lnTo>
                  <a:pt x="55625" y="1613153"/>
                </a:lnTo>
                <a:lnTo>
                  <a:pt x="32258" y="1575307"/>
                </a:lnTo>
                <a:lnTo>
                  <a:pt x="14732" y="1533905"/>
                </a:lnTo>
                <a:lnTo>
                  <a:pt x="3810" y="1489455"/>
                </a:lnTo>
                <a:lnTo>
                  <a:pt x="0" y="1442719"/>
                </a:lnTo>
                <a:lnTo>
                  <a:pt x="0" y="288543"/>
                </a:lnTo>
                <a:close/>
              </a:path>
            </a:pathLst>
          </a:custGeom>
          <a:ln w="12191">
            <a:solidFill>
              <a:srgbClr val="2D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72255" y="277368"/>
            <a:ext cx="5373370" cy="569595"/>
          </a:xfrm>
          <a:custGeom>
            <a:avLst/>
            <a:gdLst/>
            <a:ahLst/>
            <a:cxnLst/>
            <a:rect l="l" t="t" r="r" b="b"/>
            <a:pathLst>
              <a:path w="5373370" h="569594">
                <a:moveTo>
                  <a:pt x="5278247" y="0"/>
                </a:moveTo>
                <a:lnTo>
                  <a:pt x="94869" y="0"/>
                </a:lnTo>
                <a:lnTo>
                  <a:pt x="57912" y="7492"/>
                </a:lnTo>
                <a:lnTo>
                  <a:pt x="27813" y="27812"/>
                </a:lnTo>
                <a:lnTo>
                  <a:pt x="7493" y="57911"/>
                </a:lnTo>
                <a:lnTo>
                  <a:pt x="0" y="94868"/>
                </a:lnTo>
                <a:lnTo>
                  <a:pt x="0" y="474598"/>
                </a:lnTo>
                <a:lnTo>
                  <a:pt x="7493" y="511555"/>
                </a:lnTo>
                <a:lnTo>
                  <a:pt x="27813" y="541781"/>
                </a:lnTo>
                <a:lnTo>
                  <a:pt x="57912" y="562101"/>
                </a:lnTo>
                <a:lnTo>
                  <a:pt x="94869" y="569594"/>
                </a:lnTo>
                <a:lnTo>
                  <a:pt x="5278247" y="569594"/>
                </a:lnTo>
                <a:lnTo>
                  <a:pt x="5315204" y="562101"/>
                </a:lnTo>
                <a:lnTo>
                  <a:pt x="5345430" y="541781"/>
                </a:lnTo>
                <a:lnTo>
                  <a:pt x="5365750" y="511555"/>
                </a:lnTo>
                <a:lnTo>
                  <a:pt x="5373243" y="474598"/>
                </a:lnTo>
                <a:lnTo>
                  <a:pt x="5373243" y="94868"/>
                </a:lnTo>
                <a:lnTo>
                  <a:pt x="5365750" y="57911"/>
                </a:lnTo>
                <a:lnTo>
                  <a:pt x="5345430" y="27812"/>
                </a:lnTo>
                <a:lnTo>
                  <a:pt x="5315204" y="7492"/>
                </a:lnTo>
                <a:lnTo>
                  <a:pt x="5278247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72255" y="277368"/>
            <a:ext cx="5373370" cy="569595"/>
          </a:xfrm>
          <a:custGeom>
            <a:avLst/>
            <a:gdLst/>
            <a:ahLst/>
            <a:cxnLst/>
            <a:rect l="l" t="t" r="r" b="b"/>
            <a:pathLst>
              <a:path w="5373370" h="569594">
                <a:moveTo>
                  <a:pt x="0" y="94868"/>
                </a:moveTo>
                <a:lnTo>
                  <a:pt x="7493" y="57911"/>
                </a:lnTo>
                <a:lnTo>
                  <a:pt x="27813" y="27812"/>
                </a:lnTo>
                <a:lnTo>
                  <a:pt x="57912" y="7492"/>
                </a:lnTo>
                <a:lnTo>
                  <a:pt x="94869" y="0"/>
                </a:lnTo>
                <a:lnTo>
                  <a:pt x="5278247" y="0"/>
                </a:lnTo>
                <a:lnTo>
                  <a:pt x="5315204" y="7492"/>
                </a:lnTo>
                <a:lnTo>
                  <a:pt x="5345430" y="27812"/>
                </a:lnTo>
                <a:lnTo>
                  <a:pt x="5365750" y="57911"/>
                </a:lnTo>
                <a:lnTo>
                  <a:pt x="5373243" y="94868"/>
                </a:lnTo>
                <a:lnTo>
                  <a:pt x="5373243" y="474598"/>
                </a:lnTo>
                <a:lnTo>
                  <a:pt x="5365750" y="511555"/>
                </a:lnTo>
                <a:lnTo>
                  <a:pt x="5345430" y="541781"/>
                </a:lnTo>
                <a:lnTo>
                  <a:pt x="5315204" y="562101"/>
                </a:lnTo>
                <a:lnTo>
                  <a:pt x="5278247" y="569594"/>
                </a:lnTo>
                <a:lnTo>
                  <a:pt x="94869" y="569594"/>
                </a:lnTo>
                <a:lnTo>
                  <a:pt x="57912" y="562101"/>
                </a:lnTo>
                <a:lnTo>
                  <a:pt x="27813" y="541781"/>
                </a:lnTo>
                <a:lnTo>
                  <a:pt x="7493" y="511555"/>
                </a:lnTo>
                <a:lnTo>
                  <a:pt x="0" y="474598"/>
                </a:lnTo>
                <a:lnTo>
                  <a:pt x="0" y="94868"/>
                </a:lnTo>
                <a:close/>
              </a:path>
            </a:pathLst>
          </a:custGeom>
          <a:ln w="12192">
            <a:solidFill>
              <a:srgbClr val="2D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244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2225" y="656285"/>
            <a:ext cx="8646795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5726" y="2398776"/>
            <a:ext cx="5738495" cy="420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Relationship Id="rId9" Type="http://schemas.openxmlformats.org/officeDocument/2006/relationships/image" Target="../media/image7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84.jpg"/><Relationship Id="rId7" Type="http://schemas.openxmlformats.org/officeDocument/2006/relationships/image" Target="../media/image88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91.jpg"/><Relationship Id="rId7" Type="http://schemas.openxmlformats.org/officeDocument/2006/relationships/image" Target="../media/image95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97.jpg"/><Relationship Id="rId7" Type="http://schemas.openxmlformats.org/officeDocument/2006/relationships/image" Target="../media/image101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g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g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u9krsk.ru/images/19-20/innov-dejat/federalnyy_zakon_ot_29.12.2012_n_273-fz_red._ot_06.02.2020.pdf" TargetMode="External"/><Relationship Id="rId2" Type="http://schemas.openxmlformats.org/officeDocument/2006/relationships/hyperlink" Target="https://dou9krsk.ru/images/19-20/innov-dejat/rasporyazhenie__pravitelstva_rf_ot_27_09_2017_strategiya_povysheniya_finansovoy_gramotnost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dou9krsk.ru/images/19-20/innov-dejat/prikaz_minobrnauki_rossii_ot_17.10.2013_n_1155_red._ot_21.01_2019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u9krsk.ru/images/19-20/doc/Programma_Azy_finansovoy_gramotnosti_33l.pdf" TargetMode="External"/><Relationship Id="rId2" Type="http://schemas.openxmlformats.org/officeDocument/2006/relationships/hyperlink" Target="https://dou9krsk.ru/images/19-20/innov-dejat/metodicheskie_rekomendacii_minprosveshcheniya_rf_fg_do_21_03_19_red_versiya_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ingramota@cbr.ru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mmco-expo.ru/program/-8" TargetMode="External"/><Relationship Id="rId5" Type="http://schemas.openxmlformats.org/officeDocument/2006/relationships/hyperlink" Target="https://library.mmco-expo.ru/program/vozmozhnosti-i-potrebnosti-finansovogo-prosveshcheniya-v-detskom-sadu" TargetMode="External"/><Relationship Id="rId4" Type="http://schemas.openxmlformats.org/officeDocument/2006/relationships/hyperlink" Target="https://vashifinancy.ru/materials-porta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1511" y="1051560"/>
            <a:ext cx="1243584" cy="12374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37519" y="128015"/>
            <a:ext cx="1554479" cy="15422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05304" y="1333322"/>
            <a:ext cx="6570980" cy="459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ts val="203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МУНИЦИПАЛЬНОЕ</a:t>
            </a:r>
            <a:r>
              <a:rPr sz="1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БЮДЖЕТНОЕ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ts val="2005"/>
              </a:lnSpc>
            </a:pP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ДОШКОЛЬНОЕ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ОБРАЗОВАТЕЛЬНОЕ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ts val="2005"/>
              </a:lnSpc>
            </a:pP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ЕТ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КИ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1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100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ts val="2030"/>
              </a:lnSpc>
            </a:pP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комбинированного</a:t>
            </a:r>
            <a:r>
              <a:rPr sz="1800" b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вида»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indent="-3175" algn="ctr">
              <a:lnSpc>
                <a:spcPct val="100000"/>
              </a:lnSpc>
              <a:spcBef>
                <a:spcPts val="1505"/>
              </a:spcBef>
            </a:pP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Дошкольник</a:t>
            </a:r>
            <a:r>
              <a:rPr sz="2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мире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экономики: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формирование</a:t>
            </a:r>
            <a:r>
              <a:rPr sz="2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предпосылок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финансовой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грамотности</a:t>
            </a:r>
            <a:endParaRPr sz="2800" dirty="0">
              <a:latin typeface="Times New Roman"/>
              <a:cs typeface="Times New Roman"/>
            </a:endParaRPr>
          </a:p>
          <a:p>
            <a:pPr marL="3207385">
              <a:lnSpc>
                <a:spcPct val="100000"/>
              </a:lnSpc>
              <a:spcBef>
                <a:spcPts val="2025"/>
              </a:spcBef>
            </a:pP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ви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sz="20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9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Гилязова</a:t>
            </a:r>
            <a:r>
              <a:rPr lang="ru-RU" sz="2000" b="1" spc="-9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Н.В.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537845" algn="ctr">
              <a:lnSpc>
                <a:spcPct val="100000"/>
              </a:lnSpc>
              <a:spcBef>
                <a:spcPts val="1864"/>
              </a:spcBef>
            </a:pPr>
            <a:r>
              <a:rPr sz="2000" b="1" spc="-15" dirty="0">
                <a:latin typeface="Times New Roman"/>
                <a:cs typeface="Times New Roman"/>
              </a:rPr>
              <a:t>Каменск-Уральский</a:t>
            </a:r>
            <a:r>
              <a:rPr sz="2000" b="1" spc="-30" dirty="0">
                <a:latin typeface="Times New Roman"/>
                <a:cs typeface="Times New Roman"/>
              </a:rPr>
              <a:t> ГО</a:t>
            </a:r>
            <a:endParaRPr sz="2000" dirty="0">
              <a:latin typeface="Times New Roman"/>
              <a:cs typeface="Times New Roman"/>
            </a:endParaRPr>
          </a:p>
          <a:p>
            <a:pPr marR="2540" algn="ctr">
              <a:lnSpc>
                <a:spcPct val="100000"/>
              </a:lnSpc>
              <a:spcBef>
                <a:spcPts val="5"/>
              </a:spcBef>
            </a:pPr>
            <a:r>
              <a:rPr sz="2000" b="1" spc="-35" dirty="0">
                <a:latin typeface="Times New Roman"/>
                <a:cs typeface="Times New Roman"/>
              </a:rPr>
              <a:t>2021г.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9783" y="3645407"/>
            <a:ext cx="3252216" cy="32125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5376" y="76200"/>
            <a:ext cx="10153015" cy="6705600"/>
            <a:chOff x="1865376" y="76200"/>
            <a:chExt cx="10153015" cy="6705600"/>
          </a:xfrm>
        </p:grpSpPr>
        <p:sp>
          <p:nvSpPr>
            <p:cNvPr id="3" name="object 3"/>
            <p:cNvSpPr/>
            <p:nvPr/>
          </p:nvSpPr>
          <p:spPr>
            <a:xfrm>
              <a:off x="1871472" y="82295"/>
              <a:ext cx="10140950" cy="6693534"/>
            </a:xfrm>
            <a:custGeom>
              <a:avLst/>
              <a:gdLst/>
              <a:ahLst/>
              <a:cxnLst/>
              <a:rect l="l" t="t" r="r" b="b"/>
              <a:pathLst>
                <a:path w="10140950" h="6693534">
                  <a:moveTo>
                    <a:pt x="9025128" y="0"/>
                  </a:moveTo>
                  <a:lnTo>
                    <a:pt x="1115314" y="0"/>
                  </a:lnTo>
                  <a:lnTo>
                    <a:pt x="1066927" y="1015"/>
                  </a:lnTo>
                  <a:lnTo>
                    <a:pt x="1019047" y="4063"/>
                  </a:lnTo>
                  <a:lnTo>
                    <a:pt x="971803" y="9144"/>
                  </a:lnTo>
                  <a:lnTo>
                    <a:pt x="925194" y="16128"/>
                  </a:lnTo>
                  <a:lnTo>
                    <a:pt x="879094" y="25019"/>
                  </a:lnTo>
                  <a:lnTo>
                    <a:pt x="833754" y="35813"/>
                  </a:lnTo>
                  <a:lnTo>
                    <a:pt x="789177" y="48513"/>
                  </a:lnTo>
                  <a:lnTo>
                    <a:pt x="745363" y="62864"/>
                  </a:lnTo>
                  <a:lnTo>
                    <a:pt x="702436" y="78994"/>
                  </a:lnTo>
                  <a:lnTo>
                    <a:pt x="660272" y="96774"/>
                  </a:lnTo>
                  <a:lnTo>
                    <a:pt x="618997" y="116331"/>
                  </a:lnTo>
                  <a:lnTo>
                    <a:pt x="578738" y="137413"/>
                  </a:lnTo>
                  <a:lnTo>
                    <a:pt x="539369" y="160020"/>
                  </a:lnTo>
                  <a:lnTo>
                    <a:pt x="501141" y="184276"/>
                  </a:lnTo>
                  <a:lnTo>
                    <a:pt x="463930" y="209930"/>
                  </a:lnTo>
                  <a:lnTo>
                    <a:pt x="427863" y="237108"/>
                  </a:lnTo>
                  <a:lnTo>
                    <a:pt x="392938" y="265683"/>
                  </a:lnTo>
                  <a:lnTo>
                    <a:pt x="359155" y="295528"/>
                  </a:lnTo>
                  <a:lnTo>
                    <a:pt x="326644" y="326770"/>
                  </a:lnTo>
                  <a:lnTo>
                    <a:pt x="295401" y="359282"/>
                  </a:lnTo>
                  <a:lnTo>
                    <a:pt x="265556" y="393064"/>
                  </a:lnTo>
                  <a:lnTo>
                    <a:pt x="236981" y="427989"/>
                  </a:lnTo>
                  <a:lnTo>
                    <a:pt x="209930" y="464057"/>
                  </a:lnTo>
                  <a:lnTo>
                    <a:pt x="184150" y="501268"/>
                  </a:lnTo>
                  <a:lnTo>
                    <a:pt x="160019" y="539623"/>
                  </a:lnTo>
                  <a:lnTo>
                    <a:pt x="137286" y="578865"/>
                  </a:lnTo>
                  <a:lnTo>
                    <a:pt x="116204" y="619251"/>
                  </a:lnTo>
                  <a:lnTo>
                    <a:pt x="96773" y="660400"/>
                  </a:lnTo>
                  <a:lnTo>
                    <a:pt x="78993" y="702563"/>
                  </a:lnTo>
                  <a:lnTo>
                    <a:pt x="62864" y="745616"/>
                  </a:lnTo>
                  <a:lnTo>
                    <a:pt x="48386" y="789431"/>
                  </a:lnTo>
                  <a:lnTo>
                    <a:pt x="35813" y="834008"/>
                  </a:lnTo>
                  <a:lnTo>
                    <a:pt x="25018" y="879348"/>
                  </a:lnTo>
                  <a:lnTo>
                    <a:pt x="16128" y="925449"/>
                  </a:lnTo>
                  <a:lnTo>
                    <a:pt x="9143" y="972057"/>
                  </a:lnTo>
                  <a:lnTo>
                    <a:pt x="4063" y="1019428"/>
                  </a:lnTo>
                  <a:lnTo>
                    <a:pt x="1015" y="1067307"/>
                  </a:lnTo>
                  <a:lnTo>
                    <a:pt x="0" y="1115694"/>
                  </a:lnTo>
                  <a:lnTo>
                    <a:pt x="0" y="5577814"/>
                  </a:lnTo>
                  <a:lnTo>
                    <a:pt x="1015" y="5626214"/>
                  </a:lnTo>
                  <a:lnTo>
                    <a:pt x="4063" y="5674080"/>
                  </a:lnTo>
                  <a:lnTo>
                    <a:pt x="9143" y="5721375"/>
                  </a:lnTo>
                  <a:lnTo>
                    <a:pt x="16128" y="5768060"/>
                  </a:lnTo>
                  <a:lnTo>
                    <a:pt x="25018" y="5814098"/>
                  </a:lnTo>
                  <a:lnTo>
                    <a:pt x="35813" y="5859437"/>
                  </a:lnTo>
                  <a:lnTo>
                    <a:pt x="48386" y="5904039"/>
                  </a:lnTo>
                  <a:lnTo>
                    <a:pt x="62864" y="5947867"/>
                  </a:lnTo>
                  <a:lnTo>
                    <a:pt x="78993" y="5990869"/>
                  </a:lnTo>
                  <a:lnTo>
                    <a:pt x="96773" y="6033020"/>
                  </a:lnTo>
                  <a:lnTo>
                    <a:pt x="116204" y="6074257"/>
                  </a:lnTo>
                  <a:lnTo>
                    <a:pt x="137286" y="6114554"/>
                  </a:lnTo>
                  <a:lnTo>
                    <a:pt x="160019" y="6153873"/>
                  </a:lnTo>
                  <a:lnTo>
                    <a:pt x="184150" y="6192151"/>
                  </a:lnTo>
                  <a:lnTo>
                    <a:pt x="209930" y="6229362"/>
                  </a:lnTo>
                  <a:lnTo>
                    <a:pt x="236981" y="6265456"/>
                  </a:lnTo>
                  <a:lnTo>
                    <a:pt x="265556" y="6300406"/>
                  </a:lnTo>
                  <a:lnTo>
                    <a:pt x="295401" y="6334150"/>
                  </a:lnTo>
                  <a:lnTo>
                    <a:pt x="326644" y="6366662"/>
                  </a:lnTo>
                  <a:lnTo>
                    <a:pt x="359155" y="6397891"/>
                  </a:lnTo>
                  <a:lnTo>
                    <a:pt x="392938" y="6427800"/>
                  </a:lnTo>
                  <a:lnTo>
                    <a:pt x="427863" y="6456337"/>
                  </a:lnTo>
                  <a:lnTo>
                    <a:pt x="463930" y="6483477"/>
                  </a:lnTo>
                  <a:lnTo>
                    <a:pt x="501141" y="6509169"/>
                  </a:lnTo>
                  <a:lnTo>
                    <a:pt x="539369" y="6533362"/>
                  </a:lnTo>
                  <a:lnTo>
                    <a:pt x="578738" y="6556032"/>
                  </a:lnTo>
                  <a:lnTo>
                    <a:pt x="618997" y="6577139"/>
                  </a:lnTo>
                  <a:lnTo>
                    <a:pt x="660272" y="6596608"/>
                  </a:lnTo>
                  <a:lnTo>
                    <a:pt x="702436" y="6614439"/>
                  </a:lnTo>
                  <a:lnTo>
                    <a:pt x="745363" y="6630568"/>
                  </a:lnTo>
                  <a:lnTo>
                    <a:pt x="789177" y="6644957"/>
                  </a:lnTo>
                  <a:lnTo>
                    <a:pt x="833754" y="6657557"/>
                  </a:lnTo>
                  <a:lnTo>
                    <a:pt x="879094" y="6668335"/>
                  </a:lnTo>
                  <a:lnTo>
                    <a:pt x="925194" y="6677249"/>
                  </a:lnTo>
                  <a:lnTo>
                    <a:pt x="971803" y="6684255"/>
                  </a:lnTo>
                  <a:lnTo>
                    <a:pt x="1019047" y="6689310"/>
                  </a:lnTo>
                  <a:lnTo>
                    <a:pt x="1066927" y="6692375"/>
                  </a:lnTo>
                  <a:lnTo>
                    <a:pt x="1115314" y="6693405"/>
                  </a:lnTo>
                  <a:lnTo>
                    <a:pt x="9025128" y="6693405"/>
                  </a:lnTo>
                  <a:lnTo>
                    <a:pt x="9073515" y="6692375"/>
                  </a:lnTo>
                  <a:lnTo>
                    <a:pt x="9121394" y="6689310"/>
                  </a:lnTo>
                  <a:lnTo>
                    <a:pt x="9168638" y="6684255"/>
                  </a:lnTo>
                  <a:lnTo>
                    <a:pt x="9215247" y="6677249"/>
                  </a:lnTo>
                  <a:lnTo>
                    <a:pt x="9261348" y="6668335"/>
                  </a:lnTo>
                  <a:lnTo>
                    <a:pt x="9306687" y="6657557"/>
                  </a:lnTo>
                  <a:lnTo>
                    <a:pt x="9351264" y="6644957"/>
                  </a:lnTo>
                  <a:lnTo>
                    <a:pt x="9395079" y="6630568"/>
                  </a:lnTo>
                  <a:lnTo>
                    <a:pt x="9438005" y="6614439"/>
                  </a:lnTo>
                  <a:lnTo>
                    <a:pt x="9480169" y="6596608"/>
                  </a:lnTo>
                  <a:lnTo>
                    <a:pt x="9521444" y="6577139"/>
                  </a:lnTo>
                  <a:lnTo>
                    <a:pt x="9561703" y="6556032"/>
                  </a:lnTo>
                  <a:lnTo>
                    <a:pt x="9601073" y="6533362"/>
                  </a:lnTo>
                  <a:lnTo>
                    <a:pt x="9639300" y="6509169"/>
                  </a:lnTo>
                  <a:lnTo>
                    <a:pt x="9676511" y="6483477"/>
                  </a:lnTo>
                  <a:lnTo>
                    <a:pt x="9712579" y="6456337"/>
                  </a:lnTo>
                  <a:lnTo>
                    <a:pt x="9747504" y="6427800"/>
                  </a:lnTo>
                  <a:lnTo>
                    <a:pt x="9781286" y="6397891"/>
                  </a:lnTo>
                  <a:lnTo>
                    <a:pt x="9813798" y="6366662"/>
                  </a:lnTo>
                  <a:lnTo>
                    <a:pt x="9845040" y="6334150"/>
                  </a:lnTo>
                  <a:lnTo>
                    <a:pt x="9874885" y="6300406"/>
                  </a:lnTo>
                  <a:lnTo>
                    <a:pt x="9903460" y="6265456"/>
                  </a:lnTo>
                  <a:lnTo>
                    <a:pt x="9930511" y="6229362"/>
                  </a:lnTo>
                  <a:lnTo>
                    <a:pt x="9956292" y="6192151"/>
                  </a:lnTo>
                  <a:lnTo>
                    <a:pt x="9980422" y="6153873"/>
                  </a:lnTo>
                  <a:lnTo>
                    <a:pt x="10003155" y="6114554"/>
                  </a:lnTo>
                  <a:lnTo>
                    <a:pt x="10024237" y="6074257"/>
                  </a:lnTo>
                  <a:lnTo>
                    <a:pt x="10043668" y="6033020"/>
                  </a:lnTo>
                  <a:lnTo>
                    <a:pt x="10061448" y="5990869"/>
                  </a:lnTo>
                  <a:lnTo>
                    <a:pt x="10077577" y="5947867"/>
                  </a:lnTo>
                  <a:lnTo>
                    <a:pt x="10092055" y="5904039"/>
                  </a:lnTo>
                  <a:lnTo>
                    <a:pt x="10104628" y="5859437"/>
                  </a:lnTo>
                  <a:lnTo>
                    <a:pt x="10115423" y="5814098"/>
                  </a:lnTo>
                  <a:lnTo>
                    <a:pt x="10124313" y="5768060"/>
                  </a:lnTo>
                  <a:lnTo>
                    <a:pt x="10131298" y="5721375"/>
                  </a:lnTo>
                  <a:lnTo>
                    <a:pt x="10136378" y="5674080"/>
                  </a:lnTo>
                  <a:lnTo>
                    <a:pt x="10139426" y="5626214"/>
                  </a:lnTo>
                  <a:lnTo>
                    <a:pt x="10140442" y="5577814"/>
                  </a:lnTo>
                  <a:lnTo>
                    <a:pt x="10140442" y="1115694"/>
                  </a:lnTo>
                  <a:lnTo>
                    <a:pt x="10139426" y="1067307"/>
                  </a:lnTo>
                  <a:lnTo>
                    <a:pt x="10136378" y="1019428"/>
                  </a:lnTo>
                  <a:lnTo>
                    <a:pt x="10131298" y="972057"/>
                  </a:lnTo>
                  <a:lnTo>
                    <a:pt x="10124313" y="925449"/>
                  </a:lnTo>
                  <a:lnTo>
                    <a:pt x="10115423" y="879348"/>
                  </a:lnTo>
                  <a:lnTo>
                    <a:pt x="10104628" y="834008"/>
                  </a:lnTo>
                  <a:lnTo>
                    <a:pt x="10092055" y="789431"/>
                  </a:lnTo>
                  <a:lnTo>
                    <a:pt x="10077577" y="745616"/>
                  </a:lnTo>
                  <a:lnTo>
                    <a:pt x="10061448" y="702563"/>
                  </a:lnTo>
                  <a:lnTo>
                    <a:pt x="10043668" y="660400"/>
                  </a:lnTo>
                  <a:lnTo>
                    <a:pt x="10024237" y="619251"/>
                  </a:lnTo>
                  <a:lnTo>
                    <a:pt x="10003155" y="578865"/>
                  </a:lnTo>
                  <a:lnTo>
                    <a:pt x="9980422" y="539623"/>
                  </a:lnTo>
                  <a:lnTo>
                    <a:pt x="9956292" y="501268"/>
                  </a:lnTo>
                  <a:lnTo>
                    <a:pt x="9930511" y="464057"/>
                  </a:lnTo>
                  <a:lnTo>
                    <a:pt x="9903460" y="427989"/>
                  </a:lnTo>
                  <a:lnTo>
                    <a:pt x="9874885" y="393064"/>
                  </a:lnTo>
                  <a:lnTo>
                    <a:pt x="9845040" y="359282"/>
                  </a:lnTo>
                  <a:lnTo>
                    <a:pt x="9813798" y="326770"/>
                  </a:lnTo>
                  <a:lnTo>
                    <a:pt x="9781286" y="295528"/>
                  </a:lnTo>
                  <a:lnTo>
                    <a:pt x="9747504" y="265683"/>
                  </a:lnTo>
                  <a:lnTo>
                    <a:pt x="9712579" y="237108"/>
                  </a:lnTo>
                  <a:lnTo>
                    <a:pt x="9676511" y="209930"/>
                  </a:lnTo>
                  <a:lnTo>
                    <a:pt x="9639300" y="184276"/>
                  </a:lnTo>
                  <a:lnTo>
                    <a:pt x="9601073" y="160020"/>
                  </a:lnTo>
                  <a:lnTo>
                    <a:pt x="9561703" y="137413"/>
                  </a:lnTo>
                  <a:lnTo>
                    <a:pt x="9521444" y="116331"/>
                  </a:lnTo>
                  <a:lnTo>
                    <a:pt x="9480169" y="96774"/>
                  </a:lnTo>
                  <a:lnTo>
                    <a:pt x="9438005" y="78994"/>
                  </a:lnTo>
                  <a:lnTo>
                    <a:pt x="9395079" y="62864"/>
                  </a:lnTo>
                  <a:lnTo>
                    <a:pt x="9351264" y="48513"/>
                  </a:lnTo>
                  <a:lnTo>
                    <a:pt x="9306687" y="35813"/>
                  </a:lnTo>
                  <a:lnTo>
                    <a:pt x="9261348" y="25019"/>
                  </a:lnTo>
                  <a:lnTo>
                    <a:pt x="9215247" y="16128"/>
                  </a:lnTo>
                  <a:lnTo>
                    <a:pt x="9168638" y="9144"/>
                  </a:lnTo>
                  <a:lnTo>
                    <a:pt x="9121394" y="4063"/>
                  </a:lnTo>
                  <a:lnTo>
                    <a:pt x="9073515" y="1015"/>
                  </a:lnTo>
                  <a:lnTo>
                    <a:pt x="90251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1472" y="82295"/>
              <a:ext cx="10140950" cy="6693534"/>
            </a:xfrm>
            <a:custGeom>
              <a:avLst/>
              <a:gdLst/>
              <a:ahLst/>
              <a:cxnLst/>
              <a:rect l="l" t="t" r="r" b="b"/>
              <a:pathLst>
                <a:path w="10140950" h="6693534">
                  <a:moveTo>
                    <a:pt x="0" y="1115694"/>
                  </a:moveTo>
                  <a:lnTo>
                    <a:pt x="1015" y="1067307"/>
                  </a:lnTo>
                  <a:lnTo>
                    <a:pt x="4063" y="1019428"/>
                  </a:lnTo>
                  <a:lnTo>
                    <a:pt x="9143" y="972057"/>
                  </a:lnTo>
                  <a:lnTo>
                    <a:pt x="16128" y="925449"/>
                  </a:lnTo>
                  <a:lnTo>
                    <a:pt x="25018" y="879348"/>
                  </a:lnTo>
                  <a:lnTo>
                    <a:pt x="35813" y="834008"/>
                  </a:lnTo>
                  <a:lnTo>
                    <a:pt x="48386" y="789431"/>
                  </a:lnTo>
                  <a:lnTo>
                    <a:pt x="62864" y="745616"/>
                  </a:lnTo>
                  <a:lnTo>
                    <a:pt x="78993" y="702563"/>
                  </a:lnTo>
                  <a:lnTo>
                    <a:pt x="96773" y="660400"/>
                  </a:lnTo>
                  <a:lnTo>
                    <a:pt x="116204" y="619251"/>
                  </a:lnTo>
                  <a:lnTo>
                    <a:pt x="137286" y="578865"/>
                  </a:lnTo>
                  <a:lnTo>
                    <a:pt x="160019" y="539623"/>
                  </a:lnTo>
                  <a:lnTo>
                    <a:pt x="184150" y="501268"/>
                  </a:lnTo>
                  <a:lnTo>
                    <a:pt x="209930" y="464057"/>
                  </a:lnTo>
                  <a:lnTo>
                    <a:pt x="236981" y="427989"/>
                  </a:lnTo>
                  <a:lnTo>
                    <a:pt x="265556" y="393064"/>
                  </a:lnTo>
                  <a:lnTo>
                    <a:pt x="295401" y="359282"/>
                  </a:lnTo>
                  <a:lnTo>
                    <a:pt x="326644" y="326770"/>
                  </a:lnTo>
                  <a:lnTo>
                    <a:pt x="359155" y="295528"/>
                  </a:lnTo>
                  <a:lnTo>
                    <a:pt x="392938" y="265683"/>
                  </a:lnTo>
                  <a:lnTo>
                    <a:pt x="427863" y="237108"/>
                  </a:lnTo>
                  <a:lnTo>
                    <a:pt x="463930" y="209930"/>
                  </a:lnTo>
                  <a:lnTo>
                    <a:pt x="501141" y="184276"/>
                  </a:lnTo>
                  <a:lnTo>
                    <a:pt x="539369" y="160020"/>
                  </a:lnTo>
                  <a:lnTo>
                    <a:pt x="578738" y="137413"/>
                  </a:lnTo>
                  <a:lnTo>
                    <a:pt x="618997" y="116331"/>
                  </a:lnTo>
                  <a:lnTo>
                    <a:pt x="660272" y="96774"/>
                  </a:lnTo>
                  <a:lnTo>
                    <a:pt x="702436" y="78994"/>
                  </a:lnTo>
                  <a:lnTo>
                    <a:pt x="745363" y="62864"/>
                  </a:lnTo>
                  <a:lnTo>
                    <a:pt x="789177" y="48513"/>
                  </a:lnTo>
                  <a:lnTo>
                    <a:pt x="833754" y="35813"/>
                  </a:lnTo>
                  <a:lnTo>
                    <a:pt x="879094" y="25019"/>
                  </a:lnTo>
                  <a:lnTo>
                    <a:pt x="925194" y="16128"/>
                  </a:lnTo>
                  <a:lnTo>
                    <a:pt x="971803" y="9144"/>
                  </a:lnTo>
                  <a:lnTo>
                    <a:pt x="1019047" y="4063"/>
                  </a:lnTo>
                  <a:lnTo>
                    <a:pt x="1066927" y="1015"/>
                  </a:lnTo>
                  <a:lnTo>
                    <a:pt x="1115314" y="0"/>
                  </a:lnTo>
                  <a:lnTo>
                    <a:pt x="9025128" y="0"/>
                  </a:lnTo>
                  <a:lnTo>
                    <a:pt x="9073515" y="1015"/>
                  </a:lnTo>
                  <a:lnTo>
                    <a:pt x="9121394" y="4063"/>
                  </a:lnTo>
                  <a:lnTo>
                    <a:pt x="9168638" y="9144"/>
                  </a:lnTo>
                  <a:lnTo>
                    <a:pt x="9215247" y="16128"/>
                  </a:lnTo>
                  <a:lnTo>
                    <a:pt x="9261348" y="25019"/>
                  </a:lnTo>
                  <a:lnTo>
                    <a:pt x="9306687" y="35813"/>
                  </a:lnTo>
                  <a:lnTo>
                    <a:pt x="9351264" y="48513"/>
                  </a:lnTo>
                  <a:lnTo>
                    <a:pt x="9395079" y="62864"/>
                  </a:lnTo>
                  <a:lnTo>
                    <a:pt x="9438005" y="78994"/>
                  </a:lnTo>
                  <a:lnTo>
                    <a:pt x="9480169" y="96774"/>
                  </a:lnTo>
                  <a:lnTo>
                    <a:pt x="9521444" y="116331"/>
                  </a:lnTo>
                  <a:lnTo>
                    <a:pt x="9561703" y="137413"/>
                  </a:lnTo>
                  <a:lnTo>
                    <a:pt x="9601073" y="160020"/>
                  </a:lnTo>
                  <a:lnTo>
                    <a:pt x="9639300" y="184276"/>
                  </a:lnTo>
                  <a:lnTo>
                    <a:pt x="9676511" y="209930"/>
                  </a:lnTo>
                  <a:lnTo>
                    <a:pt x="9712579" y="237108"/>
                  </a:lnTo>
                  <a:lnTo>
                    <a:pt x="9747504" y="265683"/>
                  </a:lnTo>
                  <a:lnTo>
                    <a:pt x="9781286" y="295528"/>
                  </a:lnTo>
                  <a:lnTo>
                    <a:pt x="9813798" y="326770"/>
                  </a:lnTo>
                  <a:lnTo>
                    <a:pt x="9845040" y="359282"/>
                  </a:lnTo>
                  <a:lnTo>
                    <a:pt x="9874885" y="393064"/>
                  </a:lnTo>
                  <a:lnTo>
                    <a:pt x="9903460" y="427989"/>
                  </a:lnTo>
                  <a:lnTo>
                    <a:pt x="9930511" y="464057"/>
                  </a:lnTo>
                  <a:lnTo>
                    <a:pt x="9956292" y="501268"/>
                  </a:lnTo>
                  <a:lnTo>
                    <a:pt x="9980422" y="539623"/>
                  </a:lnTo>
                  <a:lnTo>
                    <a:pt x="10003155" y="578865"/>
                  </a:lnTo>
                  <a:lnTo>
                    <a:pt x="10024237" y="619251"/>
                  </a:lnTo>
                  <a:lnTo>
                    <a:pt x="10043668" y="660400"/>
                  </a:lnTo>
                  <a:lnTo>
                    <a:pt x="10061448" y="702563"/>
                  </a:lnTo>
                  <a:lnTo>
                    <a:pt x="10077577" y="745616"/>
                  </a:lnTo>
                  <a:lnTo>
                    <a:pt x="10092055" y="789431"/>
                  </a:lnTo>
                  <a:lnTo>
                    <a:pt x="10104628" y="834008"/>
                  </a:lnTo>
                  <a:lnTo>
                    <a:pt x="10115423" y="879348"/>
                  </a:lnTo>
                  <a:lnTo>
                    <a:pt x="10124313" y="925449"/>
                  </a:lnTo>
                  <a:lnTo>
                    <a:pt x="10131298" y="972057"/>
                  </a:lnTo>
                  <a:lnTo>
                    <a:pt x="10136378" y="1019428"/>
                  </a:lnTo>
                  <a:lnTo>
                    <a:pt x="10139426" y="1067307"/>
                  </a:lnTo>
                  <a:lnTo>
                    <a:pt x="10140442" y="1115694"/>
                  </a:lnTo>
                  <a:lnTo>
                    <a:pt x="10140442" y="5577814"/>
                  </a:lnTo>
                  <a:lnTo>
                    <a:pt x="10139426" y="5626214"/>
                  </a:lnTo>
                  <a:lnTo>
                    <a:pt x="10136378" y="5674080"/>
                  </a:lnTo>
                  <a:lnTo>
                    <a:pt x="10131298" y="5721375"/>
                  </a:lnTo>
                  <a:lnTo>
                    <a:pt x="10124313" y="5768060"/>
                  </a:lnTo>
                  <a:lnTo>
                    <a:pt x="10115423" y="5814098"/>
                  </a:lnTo>
                  <a:lnTo>
                    <a:pt x="10104628" y="5859437"/>
                  </a:lnTo>
                  <a:lnTo>
                    <a:pt x="10092055" y="5904039"/>
                  </a:lnTo>
                  <a:lnTo>
                    <a:pt x="10077577" y="5947867"/>
                  </a:lnTo>
                  <a:lnTo>
                    <a:pt x="10061448" y="5990869"/>
                  </a:lnTo>
                  <a:lnTo>
                    <a:pt x="10043668" y="6033020"/>
                  </a:lnTo>
                  <a:lnTo>
                    <a:pt x="10024237" y="6074257"/>
                  </a:lnTo>
                  <a:lnTo>
                    <a:pt x="10003155" y="6114554"/>
                  </a:lnTo>
                  <a:lnTo>
                    <a:pt x="9980422" y="6153873"/>
                  </a:lnTo>
                  <a:lnTo>
                    <a:pt x="9956292" y="6192151"/>
                  </a:lnTo>
                  <a:lnTo>
                    <a:pt x="9930511" y="6229362"/>
                  </a:lnTo>
                  <a:lnTo>
                    <a:pt x="9903460" y="6265456"/>
                  </a:lnTo>
                  <a:lnTo>
                    <a:pt x="9874885" y="6300406"/>
                  </a:lnTo>
                  <a:lnTo>
                    <a:pt x="9845040" y="6334150"/>
                  </a:lnTo>
                  <a:lnTo>
                    <a:pt x="9813798" y="6366662"/>
                  </a:lnTo>
                  <a:lnTo>
                    <a:pt x="9781286" y="6397891"/>
                  </a:lnTo>
                  <a:lnTo>
                    <a:pt x="9747504" y="6427800"/>
                  </a:lnTo>
                  <a:lnTo>
                    <a:pt x="9712579" y="6456337"/>
                  </a:lnTo>
                  <a:lnTo>
                    <a:pt x="9676511" y="6483477"/>
                  </a:lnTo>
                  <a:lnTo>
                    <a:pt x="9639300" y="6509169"/>
                  </a:lnTo>
                  <a:lnTo>
                    <a:pt x="9601073" y="6533362"/>
                  </a:lnTo>
                  <a:lnTo>
                    <a:pt x="9561703" y="6556032"/>
                  </a:lnTo>
                  <a:lnTo>
                    <a:pt x="9521444" y="6577139"/>
                  </a:lnTo>
                  <a:lnTo>
                    <a:pt x="9480169" y="6596608"/>
                  </a:lnTo>
                  <a:lnTo>
                    <a:pt x="9438005" y="6614439"/>
                  </a:lnTo>
                  <a:lnTo>
                    <a:pt x="9395079" y="6630568"/>
                  </a:lnTo>
                  <a:lnTo>
                    <a:pt x="9351264" y="6644957"/>
                  </a:lnTo>
                  <a:lnTo>
                    <a:pt x="9306687" y="6657557"/>
                  </a:lnTo>
                  <a:lnTo>
                    <a:pt x="9261348" y="6668335"/>
                  </a:lnTo>
                  <a:lnTo>
                    <a:pt x="9215247" y="6677249"/>
                  </a:lnTo>
                  <a:lnTo>
                    <a:pt x="9168638" y="6684255"/>
                  </a:lnTo>
                  <a:lnTo>
                    <a:pt x="9121394" y="6689310"/>
                  </a:lnTo>
                  <a:lnTo>
                    <a:pt x="9073515" y="6692375"/>
                  </a:lnTo>
                  <a:lnTo>
                    <a:pt x="9025128" y="6693405"/>
                  </a:lnTo>
                  <a:lnTo>
                    <a:pt x="1115314" y="6693405"/>
                  </a:lnTo>
                  <a:lnTo>
                    <a:pt x="1066927" y="6692375"/>
                  </a:lnTo>
                  <a:lnTo>
                    <a:pt x="1019047" y="6689310"/>
                  </a:lnTo>
                  <a:lnTo>
                    <a:pt x="971803" y="6684255"/>
                  </a:lnTo>
                  <a:lnTo>
                    <a:pt x="925194" y="6677249"/>
                  </a:lnTo>
                  <a:lnTo>
                    <a:pt x="879094" y="6668335"/>
                  </a:lnTo>
                  <a:lnTo>
                    <a:pt x="833754" y="6657557"/>
                  </a:lnTo>
                  <a:lnTo>
                    <a:pt x="789177" y="6644957"/>
                  </a:lnTo>
                  <a:lnTo>
                    <a:pt x="745363" y="6630568"/>
                  </a:lnTo>
                  <a:lnTo>
                    <a:pt x="702436" y="6614439"/>
                  </a:lnTo>
                  <a:lnTo>
                    <a:pt x="660272" y="6596608"/>
                  </a:lnTo>
                  <a:lnTo>
                    <a:pt x="618997" y="6577139"/>
                  </a:lnTo>
                  <a:lnTo>
                    <a:pt x="578738" y="6556032"/>
                  </a:lnTo>
                  <a:lnTo>
                    <a:pt x="539369" y="6533362"/>
                  </a:lnTo>
                  <a:lnTo>
                    <a:pt x="501141" y="6509169"/>
                  </a:lnTo>
                  <a:lnTo>
                    <a:pt x="463930" y="6483477"/>
                  </a:lnTo>
                  <a:lnTo>
                    <a:pt x="427863" y="6456337"/>
                  </a:lnTo>
                  <a:lnTo>
                    <a:pt x="392938" y="6427800"/>
                  </a:lnTo>
                  <a:lnTo>
                    <a:pt x="359155" y="6397891"/>
                  </a:lnTo>
                  <a:lnTo>
                    <a:pt x="326644" y="6366662"/>
                  </a:lnTo>
                  <a:lnTo>
                    <a:pt x="295401" y="6334150"/>
                  </a:lnTo>
                  <a:lnTo>
                    <a:pt x="265556" y="6300406"/>
                  </a:lnTo>
                  <a:lnTo>
                    <a:pt x="236981" y="6265456"/>
                  </a:lnTo>
                  <a:lnTo>
                    <a:pt x="209930" y="6229362"/>
                  </a:lnTo>
                  <a:lnTo>
                    <a:pt x="184150" y="6192151"/>
                  </a:lnTo>
                  <a:lnTo>
                    <a:pt x="160019" y="6153873"/>
                  </a:lnTo>
                  <a:lnTo>
                    <a:pt x="137286" y="6114554"/>
                  </a:lnTo>
                  <a:lnTo>
                    <a:pt x="116204" y="6074257"/>
                  </a:lnTo>
                  <a:lnTo>
                    <a:pt x="96773" y="6033020"/>
                  </a:lnTo>
                  <a:lnTo>
                    <a:pt x="78993" y="5990869"/>
                  </a:lnTo>
                  <a:lnTo>
                    <a:pt x="62864" y="5947867"/>
                  </a:lnTo>
                  <a:lnTo>
                    <a:pt x="48386" y="5904039"/>
                  </a:lnTo>
                  <a:lnTo>
                    <a:pt x="35813" y="5859437"/>
                  </a:lnTo>
                  <a:lnTo>
                    <a:pt x="25018" y="5814098"/>
                  </a:lnTo>
                  <a:lnTo>
                    <a:pt x="16128" y="5768060"/>
                  </a:lnTo>
                  <a:lnTo>
                    <a:pt x="9143" y="5721375"/>
                  </a:lnTo>
                  <a:lnTo>
                    <a:pt x="4063" y="5674080"/>
                  </a:lnTo>
                  <a:lnTo>
                    <a:pt x="1015" y="5626214"/>
                  </a:lnTo>
                  <a:lnTo>
                    <a:pt x="0" y="5577814"/>
                  </a:lnTo>
                  <a:lnTo>
                    <a:pt x="0" y="1115694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75713" y="382270"/>
            <a:ext cx="790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Расширить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экономический</a:t>
            </a:r>
            <a:r>
              <a:rPr sz="18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кругозор</a:t>
            </a:r>
            <a:r>
              <a:rPr sz="18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дошкольника,</a:t>
            </a:r>
            <a:r>
              <a:rPr sz="18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дать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представление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экономических</a:t>
            </a:r>
            <a:r>
              <a:rPr spc="-75" dirty="0"/>
              <a:t> </a:t>
            </a:r>
            <a:r>
              <a:rPr spc="-15" dirty="0"/>
              <a:t>качествах,</a:t>
            </a:r>
            <a:r>
              <a:rPr spc="-80" dirty="0"/>
              <a:t> </a:t>
            </a:r>
            <a:r>
              <a:rPr spc="-15" dirty="0"/>
              <a:t>как</a:t>
            </a:r>
            <a:r>
              <a:rPr spc="-30" dirty="0"/>
              <a:t> </a:t>
            </a:r>
            <a:r>
              <a:rPr spc="-40" dirty="0"/>
              <a:t>трудолюбие,</a:t>
            </a:r>
            <a:r>
              <a:rPr spc="95" dirty="0"/>
              <a:t> </a:t>
            </a:r>
            <a:r>
              <a:rPr spc="-5" dirty="0"/>
              <a:t>бережливость, хозяйственность,</a:t>
            </a:r>
            <a:r>
              <a:rPr spc="-75" dirty="0"/>
              <a:t> </a:t>
            </a:r>
            <a:r>
              <a:rPr spc="-15" dirty="0"/>
              <a:t>экономность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75713" y="1205865"/>
            <a:ext cx="923290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Сформировать</a:t>
            </a:r>
            <a:r>
              <a:rPr sz="18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первоначальные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представления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основах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грамотности;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объяснить</a:t>
            </a:r>
            <a:r>
              <a:rPr sz="18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некоторые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доступные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этого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возраста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экономические</a:t>
            </a:r>
            <a:r>
              <a:rPr sz="18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взаимосвязи,</a:t>
            </a:r>
            <a:endParaRPr sz="1800">
              <a:latin typeface="Times New Roman"/>
              <a:cs typeface="Times New Roman"/>
            </a:endParaRPr>
          </a:p>
          <a:p>
            <a:pPr marL="299085" marR="508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складывающиеся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непосредственном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окружении 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(труд,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товар,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деньги,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цена,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стоимость - с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одной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стороны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нравственными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понятиями, такими,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как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бережливость,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честность,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экономность,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щедрость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т.д.);;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сформировать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умения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действовать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повседневной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жизни с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использованием полученных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знаний по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(покупка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магазине,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плата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проезд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транспорте</a:t>
            </a:r>
            <a:r>
              <a:rPr sz="18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т.д.).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3520" y="3401644"/>
            <a:ext cx="9027160" cy="279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11150" algn="l"/>
                <a:tab pos="311785" algn="l"/>
              </a:tabLst>
            </a:pP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Создать</a:t>
            </a:r>
            <a:r>
              <a:rPr sz="1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условия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формирования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элементарных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экономических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знаний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детей.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368935" indent="-34480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68935" algn="l"/>
                <a:tab pos="369570" algn="l"/>
              </a:tabLst>
            </a:pP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Научить</a:t>
            </a:r>
            <a:r>
              <a:rPr sz="18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понимать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ценить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окружающий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предметный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мир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(как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труда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людей),</a:t>
            </a:r>
            <a:endParaRPr sz="180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  <a:spcBef>
                <a:spcPts val="50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видеть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красоту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человеческого</a:t>
            </a:r>
            <a:r>
              <a:rPr sz="18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творения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относиться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нему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уважением.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11150" marR="396240" indent="-287020">
              <a:lnSpc>
                <a:spcPct val="101099"/>
              </a:lnSpc>
              <a:spcBef>
                <a:spcPts val="5"/>
              </a:spcBef>
              <a:buFont typeface="Microsoft Sans Serif"/>
              <a:buChar char="•"/>
              <a:tabLst>
                <a:tab pos="368935" algn="l"/>
                <a:tab pos="369570" algn="l"/>
              </a:tabLst>
            </a:pPr>
            <a:r>
              <a:rPr dirty="0"/>
              <a:t>	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Помочь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детям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осознать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доступном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уровне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взаимосвязь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понятий: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«труд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продукт</a:t>
            </a:r>
            <a:r>
              <a:rPr sz="18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-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деньги»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«стоимость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продукта</a:t>
            </a:r>
            <a:r>
              <a:rPr sz="18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зависимости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качества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Воспитывать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навыки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привычки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речевого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этикета,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культурного</a:t>
            </a:r>
            <a:r>
              <a:rPr sz="18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поведения</a:t>
            </a:r>
            <a:r>
              <a:rPr sz="18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быту</a:t>
            </a:r>
            <a:endParaRPr sz="1800">
              <a:latin typeface="Times New Roman"/>
              <a:cs typeface="Times New Roman"/>
            </a:endParaRPr>
          </a:p>
          <a:p>
            <a:pPr marL="32639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(вести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себя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правильно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в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реальных</a:t>
            </a:r>
            <a:r>
              <a:rPr sz="18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жизненных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ситуациях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разумными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потребностями).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962" y="2123897"/>
            <a:ext cx="15671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3600" b="1" spc="-290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3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ч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30366"/>
            <a:ext cx="1554480" cy="1545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0602" y="439877"/>
            <a:ext cx="41668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Пл</a:t>
            </a:r>
            <a:r>
              <a:rPr sz="28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ни</a:t>
            </a:r>
            <a:r>
              <a:rPr sz="2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sz="2800"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sz="2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ы</a:t>
            </a:r>
            <a:r>
              <a:rPr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b="1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ре</a:t>
            </a:r>
            <a:r>
              <a:rPr sz="28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з</a:t>
            </a:r>
            <a:r>
              <a:rPr sz="28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8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л</a:t>
            </a:r>
            <a:r>
              <a:rPr sz="2800" b="1" spc="-140" dirty="0">
                <a:solidFill>
                  <a:srgbClr val="000000"/>
                </a:solidFill>
                <a:latin typeface="Times New Roman"/>
                <a:cs typeface="Times New Roman"/>
              </a:rPr>
              <a:t>ь</a:t>
            </a:r>
            <a:r>
              <a:rPr sz="28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800"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8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8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ы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911" y="2121407"/>
            <a:ext cx="2612136" cy="25085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63439" y="3083509"/>
            <a:ext cx="1648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imes New Roman"/>
                <a:cs typeface="Times New Roman"/>
              </a:rPr>
              <a:t>Личностные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400" y="1789176"/>
            <a:ext cx="3053715" cy="1740535"/>
            <a:chOff x="533400" y="1789176"/>
            <a:chExt cx="3053715" cy="1740535"/>
          </a:xfrm>
        </p:grpSpPr>
        <p:sp>
          <p:nvSpPr>
            <p:cNvPr id="6" name="object 6"/>
            <p:cNvSpPr/>
            <p:nvPr/>
          </p:nvSpPr>
          <p:spPr>
            <a:xfrm>
              <a:off x="542544" y="1798320"/>
              <a:ext cx="3035935" cy="1722120"/>
            </a:xfrm>
            <a:custGeom>
              <a:avLst/>
              <a:gdLst/>
              <a:ahLst/>
              <a:cxnLst/>
              <a:rect l="l" t="t" r="r" b="b"/>
              <a:pathLst>
                <a:path w="3035935" h="1722120">
                  <a:moveTo>
                    <a:pt x="2748660" y="0"/>
                  </a:moveTo>
                  <a:lnTo>
                    <a:pt x="286689" y="0"/>
                  </a:lnTo>
                  <a:lnTo>
                    <a:pt x="240182" y="3809"/>
                  </a:lnTo>
                  <a:lnTo>
                    <a:pt x="196075" y="14604"/>
                  </a:lnTo>
                  <a:lnTo>
                    <a:pt x="154940" y="32003"/>
                  </a:lnTo>
                  <a:lnTo>
                    <a:pt x="117373" y="55371"/>
                  </a:lnTo>
                  <a:lnTo>
                    <a:pt x="83972" y="84074"/>
                  </a:lnTo>
                  <a:lnTo>
                    <a:pt x="55308" y="117475"/>
                  </a:lnTo>
                  <a:lnTo>
                    <a:pt x="32004" y="155066"/>
                  </a:lnTo>
                  <a:lnTo>
                    <a:pt x="14617" y="196341"/>
                  </a:lnTo>
                  <a:lnTo>
                    <a:pt x="3746" y="240410"/>
                  </a:lnTo>
                  <a:lnTo>
                    <a:pt x="0" y="286892"/>
                  </a:lnTo>
                  <a:lnTo>
                    <a:pt x="0" y="1434845"/>
                  </a:lnTo>
                  <a:lnTo>
                    <a:pt x="3746" y="1481327"/>
                  </a:lnTo>
                  <a:lnTo>
                    <a:pt x="14617" y="1525396"/>
                  </a:lnTo>
                  <a:lnTo>
                    <a:pt x="32004" y="1566671"/>
                  </a:lnTo>
                  <a:lnTo>
                    <a:pt x="55308" y="1604264"/>
                  </a:lnTo>
                  <a:lnTo>
                    <a:pt x="83972" y="1637664"/>
                  </a:lnTo>
                  <a:lnTo>
                    <a:pt x="117373" y="1666366"/>
                  </a:lnTo>
                  <a:lnTo>
                    <a:pt x="154940" y="1689734"/>
                  </a:lnTo>
                  <a:lnTo>
                    <a:pt x="196075" y="1707133"/>
                  </a:lnTo>
                  <a:lnTo>
                    <a:pt x="240182" y="1717928"/>
                  </a:lnTo>
                  <a:lnTo>
                    <a:pt x="286689" y="1721739"/>
                  </a:lnTo>
                  <a:lnTo>
                    <a:pt x="2748660" y="1721739"/>
                  </a:lnTo>
                  <a:lnTo>
                    <a:pt x="2795270" y="1717928"/>
                  </a:lnTo>
                  <a:lnTo>
                    <a:pt x="2839339" y="1707133"/>
                  </a:lnTo>
                  <a:lnTo>
                    <a:pt x="2880486" y="1689734"/>
                  </a:lnTo>
                  <a:lnTo>
                    <a:pt x="2918079" y="1666366"/>
                  </a:lnTo>
                  <a:lnTo>
                    <a:pt x="2951480" y="1637664"/>
                  </a:lnTo>
                  <a:lnTo>
                    <a:pt x="2980055" y="1604264"/>
                  </a:lnTo>
                  <a:lnTo>
                    <a:pt x="3003422" y="1566671"/>
                  </a:lnTo>
                  <a:lnTo>
                    <a:pt x="3020822" y="1525396"/>
                  </a:lnTo>
                  <a:lnTo>
                    <a:pt x="3031617" y="1481327"/>
                  </a:lnTo>
                  <a:lnTo>
                    <a:pt x="3035427" y="1434845"/>
                  </a:lnTo>
                  <a:lnTo>
                    <a:pt x="3035427" y="286892"/>
                  </a:lnTo>
                  <a:lnTo>
                    <a:pt x="3031617" y="240410"/>
                  </a:lnTo>
                  <a:lnTo>
                    <a:pt x="3020822" y="196341"/>
                  </a:lnTo>
                  <a:lnTo>
                    <a:pt x="3003422" y="155066"/>
                  </a:lnTo>
                  <a:lnTo>
                    <a:pt x="2980055" y="117475"/>
                  </a:lnTo>
                  <a:lnTo>
                    <a:pt x="2951480" y="84074"/>
                  </a:lnTo>
                  <a:lnTo>
                    <a:pt x="2918079" y="55371"/>
                  </a:lnTo>
                  <a:lnTo>
                    <a:pt x="2880486" y="32003"/>
                  </a:lnTo>
                  <a:lnTo>
                    <a:pt x="2839339" y="14604"/>
                  </a:lnTo>
                  <a:lnTo>
                    <a:pt x="2795270" y="3809"/>
                  </a:lnTo>
                  <a:lnTo>
                    <a:pt x="2748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544" y="1798320"/>
              <a:ext cx="3035935" cy="1722120"/>
            </a:xfrm>
            <a:custGeom>
              <a:avLst/>
              <a:gdLst/>
              <a:ahLst/>
              <a:cxnLst/>
              <a:rect l="l" t="t" r="r" b="b"/>
              <a:pathLst>
                <a:path w="3035935" h="1722120">
                  <a:moveTo>
                    <a:pt x="0" y="286892"/>
                  </a:moveTo>
                  <a:lnTo>
                    <a:pt x="3746" y="240410"/>
                  </a:lnTo>
                  <a:lnTo>
                    <a:pt x="14617" y="196341"/>
                  </a:lnTo>
                  <a:lnTo>
                    <a:pt x="32004" y="155066"/>
                  </a:lnTo>
                  <a:lnTo>
                    <a:pt x="55308" y="117475"/>
                  </a:lnTo>
                  <a:lnTo>
                    <a:pt x="83972" y="84074"/>
                  </a:lnTo>
                  <a:lnTo>
                    <a:pt x="117373" y="55371"/>
                  </a:lnTo>
                  <a:lnTo>
                    <a:pt x="154940" y="32003"/>
                  </a:lnTo>
                  <a:lnTo>
                    <a:pt x="196075" y="14604"/>
                  </a:lnTo>
                  <a:lnTo>
                    <a:pt x="240182" y="3809"/>
                  </a:lnTo>
                  <a:lnTo>
                    <a:pt x="286689" y="0"/>
                  </a:lnTo>
                  <a:lnTo>
                    <a:pt x="2748660" y="0"/>
                  </a:lnTo>
                  <a:lnTo>
                    <a:pt x="2795270" y="3809"/>
                  </a:lnTo>
                  <a:lnTo>
                    <a:pt x="2839339" y="14604"/>
                  </a:lnTo>
                  <a:lnTo>
                    <a:pt x="2880486" y="32003"/>
                  </a:lnTo>
                  <a:lnTo>
                    <a:pt x="2918079" y="55371"/>
                  </a:lnTo>
                  <a:lnTo>
                    <a:pt x="2951480" y="84074"/>
                  </a:lnTo>
                  <a:lnTo>
                    <a:pt x="2980055" y="117475"/>
                  </a:lnTo>
                  <a:lnTo>
                    <a:pt x="3003422" y="155066"/>
                  </a:lnTo>
                  <a:lnTo>
                    <a:pt x="3020822" y="196341"/>
                  </a:lnTo>
                  <a:lnTo>
                    <a:pt x="3031617" y="240410"/>
                  </a:lnTo>
                  <a:lnTo>
                    <a:pt x="3035427" y="286892"/>
                  </a:lnTo>
                  <a:lnTo>
                    <a:pt x="3035427" y="1434845"/>
                  </a:lnTo>
                  <a:lnTo>
                    <a:pt x="3031617" y="1481327"/>
                  </a:lnTo>
                  <a:lnTo>
                    <a:pt x="3020822" y="1525396"/>
                  </a:lnTo>
                  <a:lnTo>
                    <a:pt x="3003422" y="1566671"/>
                  </a:lnTo>
                  <a:lnTo>
                    <a:pt x="2980055" y="1604264"/>
                  </a:lnTo>
                  <a:lnTo>
                    <a:pt x="2951480" y="1637664"/>
                  </a:lnTo>
                  <a:lnTo>
                    <a:pt x="2918079" y="1666366"/>
                  </a:lnTo>
                  <a:lnTo>
                    <a:pt x="2880486" y="1689734"/>
                  </a:lnTo>
                  <a:lnTo>
                    <a:pt x="2839339" y="1707133"/>
                  </a:lnTo>
                  <a:lnTo>
                    <a:pt x="2795270" y="1717928"/>
                  </a:lnTo>
                  <a:lnTo>
                    <a:pt x="2748660" y="1721739"/>
                  </a:lnTo>
                  <a:lnTo>
                    <a:pt x="286689" y="1721739"/>
                  </a:lnTo>
                  <a:lnTo>
                    <a:pt x="240182" y="1717928"/>
                  </a:lnTo>
                  <a:lnTo>
                    <a:pt x="196075" y="1707133"/>
                  </a:lnTo>
                  <a:lnTo>
                    <a:pt x="154940" y="1689734"/>
                  </a:lnTo>
                  <a:lnTo>
                    <a:pt x="117373" y="1666366"/>
                  </a:lnTo>
                  <a:lnTo>
                    <a:pt x="83972" y="1637664"/>
                  </a:lnTo>
                  <a:lnTo>
                    <a:pt x="55308" y="1604264"/>
                  </a:lnTo>
                  <a:lnTo>
                    <a:pt x="32004" y="1566671"/>
                  </a:lnTo>
                  <a:lnTo>
                    <a:pt x="14617" y="1525396"/>
                  </a:lnTo>
                  <a:lnTo>
                    <a:pt x="3746" y="1481327"/>
                  </a:lnTo>
                  <a:lnTo>
                    <a:pt x="0" y="1434845"/>
                  </a:lnTo>
                  <a:lnTo>
                    <a:pt x="0" y="286892"/>
                  </a:lnTo>
                  <a:close/>
                </a:path>
              </a:pathLst>
            </a:custGeom>
            <a:ln w="18288">
              <a:solidFill>
                <a:srgbClr val="164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5596" y="2080005"/>
            <a:ext cx="2754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знают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о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новых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171717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роф</a:t>
            </a:r>
            <a:r>
              <a:rPr sz="2400" spc="60" dirty="0">
                <a:solidFill>
                  <a:srgbClr val="171717"/>
                </a:solidFill>
                <a:latin typeface="Times New Roman"/>
                <a:cs typeface="Times New Roman"/>
              </a:rPr>
              <a:t>е</a:t>
            </a:r>
            <a:r>
              <a:rPr sz="2400" spc="-10" dirty="0">
                <a:solidFill>
                  <a:srgbClr val="171717"/>
                </a:solidFill>
                <a:latin typeface="Times New Roman"/>
                <a:cs typeface="Times New Roman"/>
              </a:rPr>
              <a:t>сс</a:t>
            </a:r>
            <a:r>
              <a:rPr sz="2400" spc="5" dirty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ях,</a:t>
            </a:r>
            <a:r>
              <a:rPr sz="2400" spc="-114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171717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м</a:t>
            </a:r>
            <a:r>
              <a:rPr sz="2400" spc="-15" dirty="0">
                <a:solidFill>
                  <a:srgbClr val="171717"/>
                </a:solidFill>
                <a:latin typeface="Times New Roman"/>
                <a:cs typeface="Times New Roman"/>
              </a:rPr>
              <a:t>е</a:t>
            </a:r>
            <a:r>
              <a:rPr sz="2400" spc="-20" dirty="0">
                <a:solidFill>
                  <a:srgbClr val="171717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т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о  </a:t>
            </a:r>
            <a:r>
              <a:rPr sz="2400" spc="5" dirty="0">
                <a:solidFill>
                  <a:srgbClr val="171717"/>
                </a:solidFill>
                <a:latin typeface="Times New Roman"/>
                <a:cs typeface="Times New Roman"/>
              </a:rPr>
              <a:t>них</a:t>
            </a:r>
            <a:r>
              <a:rPr sz="2400" spc="-6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171717"/>
                </a:solidFill>
                <a:latin typeface="Times New Roman"/>
                <a:cs typeface="Times New Roman"/>
              </a:rPr>
              <a:t>рассказать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500871" y="1789176"/>
            <a:ext cx="3053715" cy="1740535"/>
            <a:chOff x="8500871" y="1789176"/>
            <a:chExt cx="3053715" cy="1740535"/>
          </a:xfrm>
        </p:grpSpPr>
        <p:sp>
          <p:nvSpPr>
            <p:cNvPr id="10" name="object 10"/>
            <p:cNvSpPr/>
            <p:nvPr/>
          </p:nvSpPr>
          <p:spPr>
            <a:xfrm>
              <a:off x="8510015" y="1798320"/>
              <a:ext cx="3035300" cy="1722120"/>
            </a:xfrm>
            <a:custGeom>
              <a:avLst/>
              <a:gdLst/>
              <a:ahLst/>
              <a:cxnLst/>
              <a:rect l="l" t="t" r="r" b="b"/>
              <a:pathLst>
                <a:path w="3035300" h="1722120">
                  <a:moveTo>
                    <a:pt x="2748660" y="0"/>
                  </a:moveTo>
                  <a:lnTo>
                    <a:pt x="286638" y="0"/>
                  </a:lnTo>
                  <a:lnTo>
                    <a:pt x="240156" y="3809"/>
                  </a:lnTo>
                  <a:lnTo>
                    <a:pt x="196087" y="14604"/>
                  </a:lnTo>
                  <a:lnTo>
                    <a:pt x="154939" y="32003"/>
                  </a:lnTo>
                  <a:lnTo>
                    <a:pt x="117348" y="55371"/>
                  </a:lnTo>
                  <a:lnTo>
                    <a:pt x="83947" y="84074"/>
                  </a:lnTo>
                  <a:lnTo>
                    <a:pt x="55244" y="117475"/>
                  </a:lnTo>
                  <a:lnTo>
                    <a:pt x="32003" y="155066"/>
                  </a:lnTo>
                  <a:lnTo>
                    <a:pt x="14604" y="196341"/>
                  </a:lnTo>
                  <a:lnTo>
                    <a:pt x="3809" y="240410"/>
                  </a:lnTo>
                  <a:lnTo>
                    <a:pt x="0" y="286892"/>
                  </a:lnTo>
                  <a:lnTo>
                    <a:pt x="0" y="1434845"/>
                  </a:lnTo>
                  <a:lnTo>
                    <a:pt x="3809" y="1481327"/>
                  </a:lnTo>
                  <a:lnTo>
                    <a:pt x="14604" y="1525396"/>
                  </a:lnTo>
                  <a:lnTo>
                    <a:pt x="32003" y="1566671"/>
                  </a:lnTo>
                  <a:lnTo>
                    <a:pt x="55244" y="1604264"/>
                  </a:lnTo>
                  <a:lnTo>
                    <a:pt x="83947" y="1637664"/>
                  </a:lnTo>
                  <a:lnTo>
                    <a:pt x="117348" y="1666366"/>
                  </a:lnTo>
                  <a:lnTo>
                    <a:pt x="154939" y="1689734"/>
                  </a:lnTo>
                  <a:lnTo>
                    <a:pt x="196087" y="1707133"/>
                  </a:lnTo>
                  <a:lnTo>
                    <a:pt x="240156" y="1717928"/>
                  </a:lnTo>
                  <a:lnTo>
                    <a:pt x="286638" y="1721739"/>
                  </a:lnTo>
                  <a:lnTo>
                    <a:pt x="2748660" y="1721739"/>
                  </a:lnTo>
                  <a:lnTo>
                    <a:pt x="2795142" y="1717928"/>
                  </a:lnTo>
                  <a:lnTo>
                    <a:pt x="2839211" y="1707133"/>
                  </a:lnTo>
                  <a:lnTo>
                    <a:pt x="2880359" y="1689734"/>
                  </a:lnTo>
                  <a:lnTo>
                    <a:pt x="2917952" y="1666366"/>
                  </a:lnTo>
                  <a:lnTo>
                    <a:pt x="2951353" y="1637664"/>
                  </a:lnTo>
                  <a:lnTo>
                    <a:pt x="2980054" y="1604264"/>
                  </a:lnTo>
                  <a:lnTo>
                    <a:pt x="3003295" y="1566671"/>
                  </a:lnTo>
                  <a:lnTo>
                    <a:pt x="3020694" y="1525396"/>
                  </a:lnTo>
                  <a:lnTo>
                    <a:pt x="3031489" y="1481327"/>
                  </a:lnTo>
                  <a:lnTo>
                    <a:pt x="3035300" y="1434845"/>
                  </a:lnTo>
                  <a:lnTo>
                    <a:pt x="3035300" y="286892"/>
                  </a:lnTo>
                  <a:lnTo>
                    <a:pt x="3031489" y="240410"/>
                  </a:lnTo>
                  <a:lnTo>
                    <a:pt x="3020694" y="196341"/>
                  </a:lnTo>
                  <a:lnTo>
                    <a:pt x="3003295" y="155066"/>
                  </a:lnTo>
                  <a:lnTo>
                    <a:pt x="2980054" y="117475"/>
                  </a:lnTo>
                  <a:lnTo>
                    <a:pt x="2951353" y="84074"/>
                  </a:lnTo>
                  <a:lnTo>
                    <a:pt x="2917952" y="55371"/>
                  </a:lnTo>
                  <a:lnTo>
                    <a:pt x="2880359" y="32003"/>
                  </a:lnTo>
                  <a:lnTo>
                    <a:pt x="2839211" y="14604"/>
                  </a:lnTo>
                  <a:lnTo>
                    <a:pt x="2795142" y="3809"/>
                  </a:lnTo>
                  <a:lnTo>
                    <a:pt x="2748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10015" y="1798320"/>
              <a:ext cx="3035300" cy="1722120"/>
            </a:xfrm>
            <a:custGeom>
              <a:avLst/>
              <a:gdLst/>
              <a:ahLst/>
              <a:cxnLst/>
              <a:rect l="l" t="t" r="r" b="b"/>
              <a:pathLst>
                <a:path w="3035300" h="1722120">
                  <a:moveTo>
                    <a:pt x="0" y="286892"/>
                  </a:moveTo>
                  <a:lnTo>
                    <a:pt x="3809" y="240410"/>
                  </a:lnTo>
                  <a:lnTo>
                    <a:pt x="14604" y="196341"/>
                  </a:lnTo>
                  <a:lnTo>
                    <a:pt x="32003" y="155066"/>
                  </a:lnTo>
                  <a:lnTo>
                    <a:pt x="55244" y="117475"/>
                  </a:lnTo>
                  <a:lnTo>
                    <a:pt x="83947" y="84074"/>
                  </a:lnTo>
                  <a:lnTo>
                    <a:pt x="117348" y="55371"/>
                  </a:lnTo>
                  <a:lnTo>
                    <a:pt x="154939" y="32003"/>
                  </a:lnTo>
                  <a:lnTo>
                    <a:pt x="196087" y="14604"/>
                  </a:lnTo>
                  <a:lnTo>
                    <a:pt x="240156" y="3809"/>
                  </a:lnTo>
                  <a:lnTo>
                    <a:pt x="286638" y="0"/>
                  </a:lnTo>
                  <a:lnTo>
                    <a:pt x="2748660" y="0"/>
                  </a:lnTo>
                  <a:lnTo>
                    <a:pt x="2795142" y="3809"/>
                  </a:lnTo>
                  <a:lnTo>
                    <a:pt x="2839211" y="14604"/>
                  </a:lnTo>
                  <a:lnTo>
                    <a:pt x="2880359" y="32003"/>
                  </a:lnTo>
                  <a:lnTo>
                    <a:pt x="2917952" y="55371"/>
                  </a:lnTo>
                  <a:lnTo>
                    <a:pt x="2951353" y="84074"/>
                  </a:lnTo>
                  <a:lnTo>
                    <a:pt x="2980054" y="117475"/>
                  </a:lnTo>
                  <a:lnTo>
                    <a:pt x="3003295" y="155066"/>
                  </a:lnTo>
                  <a:lnTo>
                    <a:pt x="3020694" y="196341"/>
                  </a:lnTo>
                  <a:lnTo>
                    <a:pt x="3031489" y="240410"/>
                  </a:lnTo>
                  <a:lnTo>
                    <a:pt x="3035300" y="286892"/>
                  </a:lnTo>
                  <a:lnTo>
                    <a:pt x="3035300" y="1434845"/>
                  </a:lnTo>
                  <a:lnTo>
                    <a:pt x="3031489" y="1481327"/>
                  </a:lnTo>
                  <a:lnTo>
                    <a:pt x="3020694" y="1525396"/>
                  </a:lnTo>
                  <a:lnTo>
                    <a:pt x="3003295" y="1566671"/>
                  </a:lnTo>
                  <a:lnTo>
                    <a:pt x="2980054" y="1604264"/>
                  </a:lnTo>
                  <a:lnTo>
                    <a:pt x="2951353" y="1637664"/>
                  </a:lnTo>
                  <a:lnTo>
                    <a:pt x="2917952" y="1666366"/>
                  </a:lnTo>
                  <a:lnTo>
                    <a:pt x="2880359" y="1689734"/>
                  </a:lnTo>
                  <a:lnTo>
                    <a:pt x="2839211" y="1707133"/>
                  </a:lnTo>
                  <a:lnTo>
                    <a:pt x="2795142" y="1717928"/>
                  </a:lnTo>
                  <a:lnTo>
                    <a:pt x="2748660" y="1721739"/>
                  </a:lnTo>
                  <a:lnTo>
                    <a:pt x="286638" y="1721739"/>
                  </a:lnTo>
                  <a:lnTo>
                    <a:pt x="240156" y="1717928"/>
                  </a:lnTo>
                  <a:lnTo>
                    <a:pt x="196087" y="1707133"/>
                  </a:lnTo>
                  <a:lnTo>
                    <a:pt x="154939" y="1689734"/>
                  </a:lnTo>
                  <a:lnTo>
                    <a:pt x="117348" y="1666366"/>
                  </a:lnTo>
                  <a:lnTo>
                    <a:pt x="83947" y="1637664"/>
                  </a:lnTo>
                  <a:lnTo>
                    <a:pt x="55244" y="1604264"/>
                  </a:lnTo>
                  <a:lnTo>
                    <a:pt x="32003" y="1566671"/>
                  </a:lnTo>
                  <a:lnTo>
                    <a:pt x="14604" y="1525396"/>
                  </a:lnTo>
                  <a:lnTo>
                    <a:pt x="3809" y="1481327"/>
                  </a:lnTo>
                  <a:lnTo>
                    <a:pt x="0" y="1434845"/>
                  </a:lnTo>
                  <a:lnTo>
                    <a:pt x="0" y="286892"/>
                  </a:lnTo>
                  <a:close/>
                </a:path>
              </a:pathLst>
            </a:custGeom>
            <a:ln w="18287">
              <a:solidFill>
                <a:srgbClr val="164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45093" y="2080005"/>
            <a:ext cx="25787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Times New Roman"/>
                <a:cs typeface="Times New Roman"/>
              </a:rPr>
              <a:t>владеют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словарным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запасом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области 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финансирования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3400" y="3916679"/>
            <a:ext cx="3053715" cy="1737360"/>
            <a:chOff x="533400" y="3916679"/>
            <a:chExt cx="3053715" cy="1737360"/>
          </a:xfrm>
        </p:grpSpPr>
        <p:sp>
          <p:nvSpPr>
            <p:cNvPr id="14" name="object 14"/>
            <p:cNvSpPr/>
            <p:nvPr/>
          </p:nvSpPr>
          <p:spPr>
            <a:xfrm>
              <a:off x="542544" y="3925823"/>
              <a:ext cx="3035935" cy="1718945"/>
            </a:xfrm>
            <a:custGeom>
              <a:avLst/>
              <a:gdLst/>
              <a:ahLst/>
              <a:cxnLst/>
              <a:rect l="l" t="t" r="r" b="b"/>
              <a:pathLst>
                <a:path w="3035935" h="1718945">
                  <a:moveTo>
                    <a:pt x="2748660" y="0"/>
                  </a:moveTo>
                  <a:lnTo>
                    <a:pt x="286689" y="0"/>
                  </a:lnTo>
                  <a:lnTo>
                    <a:pt x="240182" y="3809"/>
                  </a:lnTo>
                  <a:lnTo>
                    <a:pt x="196075" y="14605"/>
                  </a:lnTo>
                  <a:lnTo>
                    <a:pt x="154940" y="32003"/>
                  </a:lnTo>
                  <a:lnTo>
                    <a:pt x="117373" y="55244"/>
                  </a:lnTo>
                  <a:lnTo>
                    <a:pt x="83972" y="83946"/>
                  </a:lnTo>
                  <a:lnTo>
                    <a:pt x="55308" y="117348"/>
                  </a:lnTo>
                  <a:lnTo>
                    <a:pt x="32004" y="154812"/>
                  </a:lnTo>
                  <a:lnTo>
                    <a:pt x="14617" y="195961"/>
                  </a:lnTo>
                  <a:lnTo>
                    <a:pt x="3746" y="240030"/>
                  </a:lnTo>
                  <a:lnTo>
                    <a:pt x="0" y="286384"/>
                  </a:lnTo>
                  <a:lnTo>
                    <a:pt x="0" y="1432306"/>
                  </a:lnTo>
                  <a:lnTo>
                    <a:pt x="3746" y="1478661"/>
                  </a:lnTo>
                  <a:lnTo>
                    <a:pt x="14617" y="1522857"/>
                  </a:lnTo>
                  <a:lnTo>
                    <a:pt x="32004" y="1563878"/>
                  </a:lnTo>
                  <a:lnTo>
                    <a:pt x="55308" y="1601470"/>
                  </a:lnTo>
                  <a:lnTo>
                    <a:pt x="83972" y="1634870"/>
                  </a:lnTo>
                  <a:lnTo>
                    <a:pt x="117373" y="1663445"/>
                  </a:lnTo>
                  <a:lnTo>
                    <a:pt x="154940" y="1686737"/>
                  </a:lnTo>
                  <a:lnTo>
                    <a:pt x="196075" y="1704111"/>
                  </a:lnTo>
                  <a:lnTo>
                    <a:pt x="240182" y="1714957"/>
                  </a:lnTo>
                  <a:lnTo>
                    <a:pt x="286689" y="1718703"/>
                  </a:lnTo>
                  <a:lnTo>
                    <a:pt x="2748660" y="1718703"/>
                  </a:lnTo>
                  <a:lnTo>
                    <a:pt x="2795270" y="1714957"/>
                  </a:lnTo>
                  <a:lnTo>
                    <a:pt x="2839339" y="1704111"/>
                  </a:lnTo>
                  <a:lnTo>
                    <a:pt x="2880486" y="1686737"/>
                  </a:lnTo>
                  <a:lnTo>
                    <a:pt x="2918079" y="1663445"/>
                  </a:lnTo>
                  <a:lnTo>
                    <a:pt x="2951480" y="1634870"/>
                  </a:lnTo>
                  <a:lnTo>
                    <a:pt x="2980055" y="1601470"/>
                  </a:lnTo>
                  <a:lnTo>
                    <a:pt x="3003422" y="1563878"/>
                  </a:lnTo>
                  <a:lnTo>
                    <a:pt x="3020822" y="1522857"/>
                  </a:lnTo>
                  <a:lnTo>
                    <a:pt x="3031617" y="1478661"/>
                  </a:lnTo>
                  <a:lnTo>
                    <a:pt x="3035427" y="1432306"/>
                  </a:lnTo>
                  <a:lnTo>
                    <a:pt x="3035427" y="286384"/>
                  </a:lnTo>
                  <a:lnTo>
                    <a:pt x="3031617" y="240030"/>
                  </a:lnTo>
                  <a:lnTo>
                    <a:pt x="3020822" y="195961"/>
                  </a:lnTo>
                  <a:lnTo>
                    <a:pt x="3003422" y="154812"/>
                  </a:lnTo>
                  <a:lnTo>
                    <a:pt x="2980055" y="117348"/>
                  </a:lnTo>
                  <a:lnTo>
                    <a:pt x="2951480" y="83946"/>
                  </a:lnTo>
                  <a:lnTo>
                    <a:pt x="2918079" y="55244"/>
                  </a:lnTo>
                  <a:lnTo>
                    <a:pt x="2880486" y="32003"/>
                  </a:lnTo>
                  <a:lnTo>
                    <a:pt x="2839339" y="14605"/>
                  </a:lnTo>
                  <a:lnTo>
                    <a:pt x="2795270" y="3809"/>
                  </a:lnTo>
                  <a:lnTo>
                    <a:pt x="2748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2544" y="3925823"/>
              <a:ext cx="3035935" cy="1718945"/>
            </a:xfrm>
            <a:custGeom>
              <a:avLst/>
              <a:gdLst/>
              <a:ahLst/>
              <a:cxnLst/>
              <a:rect l="l" t="t" r="r" b="b"/>
              <a:pathLst>
                <a:path w="3035935" h="1718945">
                  <a:moveTo>
                    <a:pt x="0" y="286384"/>
                  </a:moveTo>
                  <a:lnTo>
                    <a:pt x="3746" y="240030"/>
                  </a:lnTo>
                  <a:lnTo>
                    <a:pt x="14617" y="195961"/>
                  </a:lnTo>
                  <a:lnTo>
                    <a:pt x="32004" y="154812"/>
                  </a:lnTo>
                  <a:lnTo>
                    <a:pt x="55308" y="117348"/>
                  </a:lnTo>
                  <a:lnTo>
                    <a:pt x="83972" y="83946"/>
                  </a:lnTo>
                  <a:lnTo>
                    <a:pt x="117373" y="55244"/>
                  </a:lnTo>
                  <a:lnTo>
                    <a:pt x="154940" y="32003"/>
                  </a:lnTo>
                  <a:lnTo>
                    <a:pt x="196075" y="14605"/>
                  </a:lnTo>
                  <a:lnTo>
                    <a:pt x="240182" y="3809"/>
                  </a:lnTo>
                  <a:lnTo>
                    <a:pt x="286689" y="0"/>
                  </a:lnTo>
                  <a:lnTo>
                    <a:pt x="2748660" y="0"/>
                  </a:lnTo>
                  <a:lnTo>
                    <a:pt x="2795270" y="3809"/>
                  </a:lnTo>
                  <a:lnTo>
                    <a:pt x="2839339" y="14605"/>
                  </a:lnTo>
                  <a:lnTo>
                    <a:pt x="2880486" y="32003"/>
                  </a:lnTo>
                  <a:lnTo>
                    <a:pt x="2918079" y="55244"/>
                  </a:lnTo>
                  <a:lnTo>
                    <a:pt x="2951480" y="83946"/>
                  </a:lnTo>
                  <a:lnTo>
                    <a:pt x="2980055" y="117348"/>
                  </a:lnTo>
                  <a:lnTo>
                    <a:pt x="3003422" y="154812"/>
                  </a:lnTo>
                  <a:lnTo>
                    <a:pt x="3020822" y="195961"/>
                  </a:lnTo>
                  <a:lnTo>
                    <a:pt x="3031617" y="240030"/>
                  </a:lnTo>
                  <a:lnTo>
                    <a:pt x="3035427" y="286384"/>
                  </a:lnTo>
                  <a:lnTo>
                    <a:pt x="3035427" y="1432306"/>
                  </a:lnTo>
                  <a:lnTo>
                    <a:pt x="3031617" y="1478661"/>
                  </a:lnTo>
                  <a:lnTo>
                    <a:pt x="3020822" y="1522857"/>
                  </a:lnTo>
                  <a:lnTo>
                    <a:pt x="3003422" y="1563878"/>
                  </a:lnTo>
                  <a:lnTo>
                    <a:pt x="2980055" y="1601470"/>
                  </a:lnTo>
                  <a:lnTo>
                    <a:pt x="2951480" y="1634870"/>
                  </a:lnTo>
                  <a:lnTo>
                    <a:pt x="2918079" y="1663445"/>
                  </a:lnTo>
                  <a:lnTo>
                    <a:pt x="2880486" y="1686737"/>
                  </a:lnTo>
                  <a:lnTo>
                    <a:pt x="2839339" y="1704111"/>
                  </a:lnTo>
                  <a:lnTo>
                    <a:pt x="2795270" y="1714957"/>
                  </a:lnTo>
                  <a:lnTo>
                    <a:pt x="2748660" y="1718703"/>
                  </a:lnTo>
                  <a:lnTo>
                    <a:pt x="286689" y="1718703"/>
                  </a:lnTo>
                  <a:lnTo>
                    <a:pt x="240182" y="1714957"/>
                  </a:lnTo>
                  <a:lnTo>
                    <a:pt x="196075" y="1704111"/>
                  </a:lnTo>
                  <a:lnTo>
                    <a:pt x="154940" y="1686737"/>
                  </a:lnTo>
                  <a:lnTo>
                    <a:pt x="117373" y="1663445"/>
                  </a:lnTo>
                  <a:lnTo>
                    <a:pt x="83972" y="1634870"/>
                  </a:lnTo>
                  <a:lnTo>
                    <a:pt x="55308" y="1601470"/>
                  </a:lnTo>
                  <a:lnTo>
                    <a:pt x="32004" y="1563878"/>
                  </a:lnTo>
                  <a:lnTo>
                    <a:pt x="14617" y="1522857"/>
                  </a:lnTo>
                  <a:lnTo>
                    <a:pt x="3746" y="1478661"/>
                  </a:lnTo>
                  <a:lnTo>
                    <a:pt x="0" y="1432306"/>
                  </a:lnTo>
                  <a:lnTo>
                    <a:pt x="0" y="286384"/>
                  </a:lnTo>
                  <a:close/>
                </a:path>
              </a:pathLst>
            </a:custGeom>
            <a:ln w="18288">
              <a:solidFill>
                <a:srgbClr val="164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5291" y="4388942"/>
            <a:ext cx="2720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171717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р</a:t>
            </a:r>
            <a:r>
              <a:rPr sz="2400" spc="-55" dirty="0">
                <a:solidFill>
                  <a:srgbClr val="171717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я</a:t>
            </a:r>
            <a:r>
              <a:rPr sz="2400" spc="-35" dirty="0">
                <a:solidFill>
                  <a:srgbClr val="171717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ля</a:t>
            </a:r>
            <a:r>
              <a:rPr sz="2400" spc="-20" dirty="0">
                <a:solidFill>
                  <a:srgbClr val="171717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т</a:t>
            </a:r>
            <a:r>
              <a:rPr sz="2400" spc="-13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171717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доро</a:t>
            </a:r>
            <a:r>
              <a:rPr sz="2400" spc="-10" dirty="0">
                <a:solidFill>
                  <a:srgbClr val="171717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ый</a:t>
            </a:r>
            <a:endParaRPr sz="2400">
              <a:latin typeface="Times New Roman"/>
              <a:cs typeface="Times New Roman"/>
            </a:endParaRPr>
          </a:p>
          <a:p>
            <a:pPr marL="24130" algn="ctr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solidFill>
                  <a:srgbClr val="171717"/>
                </a:solidFill>
                <a:latin typeface="Times New Roman"/>
                <a:cs typeface="Times New Roman"/>
              </a:rPr>
              <a:t>интерес</a:t>
            </a:r>
            <a:r>
              <a:rPr sz="2400" spc="-9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к</a:t>
            </a:r>
            <a:r>
              <a:rPr sz="2400" spc="-5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деньгам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415528" y="3867911"/>
            <a:ext cx="3053715" cy="1740535"/>
            <a:chOff x="8415528" y="3867911"/>
            <a:chExt cx="3053715" cy="1740535"/>
          </a:xfrm>
        </p:grpSpPr>
        <p:sp>
          <p:nvSpPr>
            <p:cNvPr id="18" name="object 18"/>
            <p:cNvSpPr/>
            <p:nvPr/>
          </p:nvSpPr>
          <p:spPr>
            <a:xfrm>
              <a:off x="8424672" y="3877055"/>
              <a:ext cx="3035935" cy="1722120"/>
            </a:xfrm>
            <a:custGeom>
              <a:avLst/>
              <a:gdLst/>
              <a:ahLst/>
              <a:cxnLst/>
              <a:rect l="l" t="t" r="r" b="b"/>
              <a:pathLst>
                <a:path w="3035934" h="1722120">
                  <a:moveTo>
                    <a:pt x="2748787" y="0"/>
                  </a:moveTo>
                  <a:lnTo>
                    <a:pt x="286638" y="0"/>
                  </a:lnTo>
                  <a:lnTo>
                    <a:pt x="240156" y="3810"/>
                  </a:lnTo>
                  <a:lnTo>
                    <a:pt x="196087" y="14605"/>
                  </a:lnTo>
                  <a:lnTo>
                    <a:pt x="154939" y="32004"/>
                  </a:lnTo>
                  <a:lnTo>
                    <a:pt x="117348" y="55372"/>
                  </a:lnTo>
                  <a:lnTo>
                    <a:pt x="83947" y="84074"/>
                  </a:lnTo>
                  <a:lnTo>
                    <a:pt x="55372" y="117475"/>
                  </a:lnTo>
                  <a:lnTo>
                    <a:pt x="32003" y="155067"/>
                  </a:lnTo>
                  <a:lnTo>
                    <a:pt x="14604" y="196342"/>
                  </a:lnTo>
                  <a:lnTo>
                    <a:pt x="3809" y="240411"/>
                  </a:lnTo>
                  <a:lnTo>
                    <a:pt x="0" y="286893"/>
                  </a:lnTo>
                  <a:lnTo>
                    <a:pt x="0" y="1434846"/>
                  </a:lnTo>
                  <a:lnTo>
                    <a:pt x="3809" y="1481328"/>
                  </a:lnTo>
                  <a:lnTo>
                    <a:pt x="14604" y="1525397"/>
                  </a:lnTo>
                  <a:lnTo>
                    <a:pt x="32003" y="1566672"/>
                  </a:lnTo>
                  <a:lnTo>
                    <a:pt x="55372" y="1604264"/>
                  </a:lnTo>
                  <a:lnTo>
                    <a:pt x="83947" y="1637665"/>
                  </a:lnTo>
                  <a:lnTo>
                    <a:pt x="117348" y="1666367"/>
                  </a:lnTo>
                  <a:lnTo>
                    <a:pt x="154939" y="1689735"/>
                  </a:lnTo>
                  <a:lnTo>
                    <a:pt x="196087" y="1707134"/>
                  </a:lnTo>
                  <a:lnTo>
                    <a:pt x="240156" y="1717954"/>
                  </a:lnTo>
                  <a:lnTo>
                    <a:pt x="286638" y="1721713"/>
                  </a:lnTo>
                  <a:lnTo>
                    <a:pt x="2748787" y="1721713"/>
                  </a:lnTo>
                  <a:lnTo>
                    <a:pt x="2795270" y="1717954"/>
                  </a:lnTo>
                  <a:lnTo>
                    <a:pt x="2839338" y="1707134"/>
                  </a:lnTo>
                  <a:lnTo>
                    <a:pt x="2880486" y="1689735"/>
                  </a:lnTo>
                  <a:lnTo>
                    <a:pt x="2918079" y="1666367"/>
                  </a:lnTo>
                  <a:lnTo>
                    <a:pt x="2951479" y="1637665"/>
                  </a:lnTo>
                  <a:lnTo>
                    <a:pt x="2980054" y="1604264"/>
                  </a:lnTo>
                  <a:lnTo>
                    <a:pt x="3003423" y="1566672"/>
                  </a:lnTo>
                  <a:lnTo>
                    <a:pt x="3020822" y="1525397"/>
                  </a:lnTo>
                  <a:lnTo>
                    <a:pt x="3031617" y="1481328"/>
                  </a:lnTo>
                  <a:lnTo>
                    <a:pt x="3035427" y="1434846"/>
                  </a:lnTo>
                  <a:lnTo>
                    <a:pt x="3035427" y="286893"/>
                  </a:lnTo>
                  <a:lnTo>
                    <a:pt x="3031617" y="240411"/>
                  </a:lnTo>
                  <a:lnTo>
                    <a:pt x="3020822" y="196342"/>
                  </a:lnTo>
                  <a:lnTo>
                    <a:pt x="3003423" y="155067"/>
                  </a:lnTo>
                  <a:lnTo>
                    <a:pt x="2980054" y="117475"/>
                  </a:lnTo>
                  <a:lnTo>
                    <a:pt x="2951479" y="84074"/>
                  </a:lnTo>
                  <a:lnTo>
                    <a:pt x="2918079" y="55372"/>
                  </a:lnTo>
                  <a:lnTo>
                    <a:pt x="2880486" y="32004"/>
                  </a:lnTo>
                  <a:lnTo>
                    <a:pt x="2839338" y="14605"/>
                  </a:lnTo>
                  <a:lnTo>
                    <a:pt x="2795270" y="3810"/>
                  </a:lnTo>
                  <a:lnTo>
                    <a:pt x="2748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24672" y="3877055"/>
              <a:ext cx="3035935" cy="1722120"/>
            </a:xfrm>
            <a:custGeom>
              <a:avLst/>
              <a:gdLst/>
              <a:ahLst/>
              <a:cxnLst/>
              <a:rect l="l" t="t" r="r" b="b"/>
              <a:pathLst>
                <a:path w="3035934" h="1722120">
                  <a:moveTo>
                    <a:pt x="0" y="286893"/>
                  </a:moveTo>
                  <a:lnTo>
                    <a:pt x="3809" y="240411"/>
                  </a:lnTo>
                  <a:lnTo>
                    <a:pt x="14604" y="196342"/>
                  </a:lnTo>
                  <a:lnTo>
                    <a:pt x="32003" y="155067"/>
                  </a:lnTo>
                  <a:lnTo>
                    <a:pt x="55372" y="117475"/>
                  </a:lnTo>
                  <a:lnTo>
                    <a:pt x="83947" y="84074"/>
                  </a:lnTo>
                  <a:lnTo>
                    <a:pt x="117348" y="55372"/>
                  </a:lnTo>
                  <a:lnTo>
                    <a:pt x="154939" y="32004"/>
                  </a:lnTo>
                  <a:lnTo>
                    <a:pt x="196087" y="14605"/>
                  </a:lnTo>
                  <a:lnTo>
                    <a:pt x="240156" y="3810"/>
                  </a:lnTo>
                  <a:lnTo>
                    <a:pt x="286638" y="0"/>
                  </a:lnTo>
                  <a:lnTo>
                    <a:pt x="2748787" y="0"/>
                  </a:lnTo>
                  <a:lnTo>
                    <a:pt x="2795270" y="3810"/>
                  </a:lnTo>
                  <a:lnTo>
                    <a:pt x="2839338" y="14605"/>
                  </a:lnTo>
                  <a:lnTo>
                    <a:pt x="2880486" y="32004"/>
                  </a:lnTo>
                  <a:lnTo>
                    <a:pt x="2918079" y="55372"/>
                  </a:lnTo>
                  <a:lnTo>
                    <a:pt x="2951479" y="84074"/>
                  </a:lnTo>
                  <a:lnTo>
                    <a:pt x="2980054" y="117475"/>
                  </a:lnTo>
                  <a:lnTo>
                    <a:pt x="3003423" y="155067"/>
                  </a:lnTo>
                  <a:lnTo>
                    <a:pt x="3020822" y="196342"/>
                  </a:lnTo>
                  <a:lnTo>
                    <a:pt x="3031617" y="240411"/>
                  </a:lnTo>
                  <a:lnTo>
                    <a:pt x="3035427" y="286893"/>
                  </a:lnTo>
                  <a:lnTo>
                    <a:pt x="3035427" y="1434846"/>
                  </a:lnTo>
                  <a:lnTo>
                    <a:pt x="3031617" y="1481328"/>
                  </a:lnTo>
                  <a:lnTo>
                    <a:pt x="3020822" y="1525397"/>
                  </a:lnTo>
                  <a:lnTo>
                    <a:pt x="3003423" y="1566672"/>
                  </a:lnTo>
                  <a:lnTo>
                    <a:pt x="2980054" y="1604264"/>
                  </a:lnTo>
                  <a:lnTo>
                    <a:pt x="2951479" y="1637665"/>
                  </a:lnTo>
                  <a:lnTo>
                    <a:pt x="2918079" y="1666367"/>
                  </a:lnTo>
                  <a:lnTo>
                    <a:pt x="2880486" y="1689735"/>
                  </a:lnTo>
                  <a:lnTo>
                    <a:pt x="2839338" y="1707134"/>
                  </a:lnTo>
                  <a:lnTo>
                    <a:pt x="2795270" y="1717954"/>
                  </a:lnTo>
                  <a:lnTo>
                    <a:pt x="2748787" y="1721713"/>
                  </a:lnTo>
                  <a:lnTo>
                    <a:pt x="286638" y="1721713"/>
                  </a:lnTo>
                  <a:lnTo>
                    <a:pt x="240156" y="1717954"/>
                  </a:lnTo>
                  <a:lnTo>
                    <a:pt x="196087" y="1707134"/>
                  </a:lnTo>
                  <a:lnTo>
                    <a:pt x="154939" y="1689735"/>
                  </a:lnTo>
                  <a:lnTo>
                    <a:pt x="117348" y="1666367"/>
                  </a:lnTo>
                  <a:lnTo>
                    <a:pt x="83947" y="1637665"/>
                  </a:lnTo>
                  <a:lnTo>
                    <a:pt x="55372" y="1604264"/>
                  </a:lnTo>
                  <a:lnTo>
                    <a:pt x="32003" y="1566672"/>
                  </a:lnTo>
                  <a:lnTo>
                    <a:pt x="14604" y="1525397"/>
                  </a:lnTo>
                  <a:lnTo>
                    <a:pt x="3809" y="1481328"/>
                  </a:lnTo>
                  <a:lnTo>
                    <a:pt x="0" y="1434846"/>
                  </a:lnTo>
                  <a:lnTo>
                    <a:pt x="0" y="286893"/>
                  </a:lnTo>
                  <a:close/>
                </a:path>
              </a:pathLst>
            </a:custGeom>
            <a:ln w="18288">
              <a:solidFill>
                <a:srgbClr val="164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900541" y="3976827"/>
            <a:ext cx="209550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71717"/>
                </a:solidFill>
                <a:latin typeface="Times New Roman"/>
                <a:cs typeface="Times New Roman"/>
              </a:rPr>
              <a:t>сформировано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171717"/>
                </a:solidFill>
                <a:latin typeface="Times New Roman"/>
                <a:cs typeface="Times New Roman"/>
              </a:rPr>
              <a:t>начало </a:t>
            </a:r>
            <a:r>
              <a:rPr sz="2400" spc="-1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э</a:t>
            </a:r>
            <a:r>
              <a:rPr sz="2400" spc="-110" dirty="0">
                <a:solidFill>
                  <a:srgbClr val="171717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о</a:t>
            </a:r>
            <a:r>
              <a:rPr sz="2400" spc="5" dirty="0">
                <a:solidFill>
                  <a:srgbClr val="171717"/>
                </a:solidFill>
                <a:latin typeface="Times New Roman"/>
                <a:cs typeface="Times New Roman"/>
              </a:rPr>
              <a:t>н</a:t>
            </a:r>
            <a:r>
              <a:rPr sz="2400" spc="-50" dirty="0">
                <a:solidFill>
                  <a:srgbClr val="171717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171717"/>
                </a:solidFill>
                <a:latin typeface="Times New Roman"/>
                <a:cs typeface="Times New Roman"/>
              </a:rPr>
              <a:t>м</a:t>
            </a:r>
            <a:r>
              <a:rPr sz="2400" spc="10" dirty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ч</a:t>
            </a:r>
            <a:r>
              <a:rPr sz="2400" spc="60" dirty="0">
                <a:solidFill>
                  <a:srgbClr val="171717"/>
                </a:solidFill>
                <a:latin typeface="Times New Roman"/>
                <a:cs typeface="Times New Roman"/>
              </a:rPr>
              <a:t>е</a:t>
            </a:r>
            <a:r>
              <a:rPr sz="2400" spc="-10" dirty="0">
                <a:solidFill>
                  <a:srgbClr val="171717"/>
                </a:solidFill>
                <a:latin typeface="Times New Roman"/>
                <a:cs typeface="Times New Roman"/>
              </a:rPr>
              <a:t>с</a:t>
            </a:r>
            <a:r>
              <a:rPr sz="2400" spc="-110" dirty="0">
                <a:solidFill>
                  <a:srgbClr val="171717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о</a:t>
            </a:r>
            <a:r>
              <a:rPr sz="2400" spc="-75" dirty="0">
                <a:solidFill>
                  <a:srgbClr val="171717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о 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мышления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03320" y="1584960"/>
            <a:ext cx="4465320" cy="5224145"/>
            <a:chOff x="3703320" y="1584960"/>
            <a:chExt cx="4465320" cy="5224145"/>
          </a:xfrm>
        </p:grpSpPr>
        <p:sp>
          <p:nvSpPr>
            <p:cNvPr id="22" name="object 22"/>
            <p:cNvSpPr/>
            <p:nvPr/>
          </p:nvSpPr>
          <p:spPr>
            <a:xfrm>
              <a:off x="3723132" y="1604772"/>
              <a:ext cx="4425950" cy="4044950"/>
            </a:xfrm>
            <a:custGeom>
              <a:avLst/>
              <a:gdLst/>
              <a:ahLst/>
              <a:cxnLst/>
              <a:rect l="l" t="t" r="r" b="b"/>
              <a:pathLst>
                <a:path w="4425950" h="4044950">
                  <a:moveTo>
                    <a:pt x="0" y="2022220"/>
                  </a:moveTo>
                  <a:lnTo>
                    <a:pt x="507" y="1975865"/>
                  </a:lnTo>
                  <a:lnTo>
                    <a:pt x="2285" y="1929764"/>
                  </a:lnTo>
                  <a:lnTo>
                    <a:pt x="5079" y="1883790"/>
                  </a:lnTo>
                  <a:lnTo>
                    <a:pt x="9016" y="1838198"/>
                  </a:lnTo>
                  <a:lnTo>
                    <a:pt x="14096" y="1792858"/>
                  </a:lnTo>
                  <a:lnTo>
                    <a:pt x="20192" y="1747901"/>
                  </a:lnTo>
                  <a:lnTo>
                    <a:pt x="27431" y="1703197"/>
                  </a:lnTo>
                  <a:lnTo>
                    <a:pt x="35687" y="1658747"/>
                  </a:lnTo>
                  <a:lnTo>
                    <a:pt x="44957" y="1614677"/>
                  </a:lnTo>
                  <a:lnTo>
                    <a:pt x="55244" y="1570989"/>
                  </a:lnTo>
                  <a:lnTo>
                    <a:pt x="66675" y="1527682"/>
                  </a:lnTo>
                  <a:lnTo>
                    <a:pt x="78993" y="1484629"/>
                  </a:lnTo>
                  <a:lnTo>
                    <a:pt x="92455" y="1442085"/>
                  </a:lnTo>
                  <a:lnTo>
                    <a:pt x="106806" y="1399920"/>
                  </a:lnTo>
                  <a:lnTo>
                    <a:pt x="122173" y="1358011"/>
                  </a:lnTo>
                  <a:lnTo>
                    <a:pt x="138429" y="1316608"/>
                  </a:lnTo>
                  <a:lnTo>
                    <a:pt x="155701" y="1275714"/>
                  </a:lnTo>
                  <a:lnTo>
                    <a:pt x="173862" y="1235075"/>
                  </a:lnTo>
                  <a:lnTo>
                    <a:pt x="193039" y="1195069"/>
                  </a:lnTo>
                  <a:lnTo>
                    <a:pt x="213105" y="1155445"/>
                  </a:lnTo>
                  <a:lnTo>
                    <a:pt x="233933" y="1116202"/>
                  </a:lnTo>
                  <a:lnTo>
                    <a:pt x="255777" y="1077467"/>
                  </a:lnTo>
                  <a:lnTo>
                    <a:pt x="278510" y="1039367"/>
                  </a:lnTo>
                  <a:lnTo>
                    <a:pt x="302132" y="1001649"/>
                  </a:lnTo>
                  <a:lnTo>
                    <a:pt x="326516" y="964438"/>
                  </a:lnTo>
                  <a:lnTo>
                    <a:pt x="351789" y="927735"/>
                  </a:lnTo>
                  <a:lnTo>
                    <a:pt x="377951" y="891666"/>
                  </a:lnTo>
                  <a:lnTo>
                    <a:pt x="404875" y="855979"/>
                  </a:lnTo>
                  <a:lnTo>
                    <a:pt x="432562" y="821054"/>
                  </a:lnTo>
                  <a:lnTo>
                    <a:pt x="461009" y="786511"/>
                  </a:lnTo>
                  <a:lnTo>
                    <a:pt x="490346" y="752601"/>
                  </a:lnTo>
                  <a:lnTo>
                    <a:pt x="520445" y="719327"/>
                  </a:lnTo>
                  <a:lnTo>
                    <a:pt x="551179" y="686688"/>
                  </a:lnTo>
                  <a:lnTo>
                    <a:pt x="582802" y="654557"/>
                  </a:lnTo>
                  <a:lnTo>
                    <a:pt x="615060" y="623188"/>
                  </a:lnTo>
                  <a:lnTo>
                    <a:pt x="648080" y="592327"/>
                  </a:lnTo>
                  <a:lnTo>
                    <a:pt x="681863" y="562101"/>
                  </a:lnTo>
                  <a:lnTo>
                    <a:pt x="716279" y="532638"/>
                  </a:lnTo>
                  <a:lnTo>
                    <a:pt x="751331" y="503808"/>
                  </a:lnTo>
                  <a:lnTo>
                    <a:pt x="787145" y="475614"/>
                  </a:lnTo>
                  <a:lnTo>
                    <a:pt x="823594" y="448182"/>
                  </a:lnTo>
                  <a:lnTo>
                    <a:pt x="860551" y="421386"/>
                  </a:lnTo>
                  <a:lnTo>
                    <a:pt x="898270" y="395350"/>
                  </a:lnTo>
                  <a:lnTo>
                    <a:pt x="936625" y="369950"/>
                  </a:lnTo>
                  <a:lnTo>
                    <a:pt x="975613" y="345439"/>
                  </a:lnTo>
                  <a:lnTo>
                    <a:pt x="1015110" y="321563"/>
                  </a:lnTo>
                  <a:lnTo>
                    <a:pt x="1055242" y="298450"/>
                  </a:lnTo>
                  <a:lnTo>
                    <a:pt x="1095882" y="276098"/>
                  </a:lnTo>
                  <a:lnTo>
                    <a:pt x="1137157" y="254507"/>
                  </a:lnTo>
                  <a:lnTo>
                    <a:pt x="1178940" y="233806"/>
                  </a:lnTo>
                  <a:lnTo>
                    <a:pt x="1221358" y="213867"/>
                  </a:lnTo>
                  <a:lnTo>
                    <a:pt x="1264157" y="194690"/>
                  </a:lnTo>
                  <a:lnTo>
                    <a:pt x="1307591" y="176402"/>
                  </a:lnTo>
                  <a:lnTo>
                    <a:pt x="1351406" y="158876"/>
                  </a:lnTo>
                  <a:lnTo>
                    <a:pt x="1395856" y="142239"/>
                  </a:lnTo>
                  <a:lnTo>
                    <a:pt x="1440688" y="126491"/>
                  </a:lnTo>
                  <a:lnTo>
                    <a:pt x="1485900" y="111632"/>
                  </a:lnTo>
                  <a:lnTo>
                    <a:pt x="1531746" y="97536"/>
                  </a:lnTo>
                  <a:lnTo>
                    <a:pt x="1577847" y="84454"/>
                  </a:lnTo>
                  <a:lnTo>
                    <a:pt x="1624456" y="72262"/>
                  </a:lnTo>
                  <a:lnTo>
                    <a:pt x="1671573" y="60960"/>
                  </a:lnTo>
                  <a:lnTo>
                    <a:pt x="1718944" y="50545"/>
                  </a:lnTo>
                  <a:lnTo>
                    <a:pt x="1766823" y="41148"/>
                  </a:lnTo>
                  <a:lnTo>
                    <a:pt x="1814956" y="32638"/>
                  </a:lnTo>
                  <a:lnTo>
                    <a:pt x="1863597" y="25018"/>
                  </a:lnTo>
                  <a:lnTo>
                    <a:pt x="1912492" y="18414"/>
                  </a:lnTo>
                  <a:lnTo>
                    <a:pt x="1961768" y="12826"/>
                  </a:lnTo>
                  <a:lnTo>
                    <a:pt x="2011298" y="8254"/>
                  </a:lnTo>
                  <a:lnTo>
                    <a:pt x="2061209" y="4699"/>
                  </a:lnTo>
                  <a:lnTo>
                    <a:pt x="2111375" y="2031"/>
                  </a:lnTo>
                  <a:lnTo>
                    <a:pt x="2161920" y="507"/>
                  </a:lnTo>
                  <a:lnTo>
                    <a:pt x="2212720" y="0"/>
                  </a:lnTo>
                  <a:lnTo>
                    <a:pt x="2263520" y="507"/>
                  </a:lnTo>
                  <a:lnTo>
                    <a:pt x="2314066" y="2031"/>
                  </a:lnTo>
                  <a:lnTo>
                    <a:pt x="2364231" y="4699"/>
                  </a:lnTo>
                  <a:lnTo>
                    <a:pt x="2414142" y="8254"/>
                  </a:lnTo>
                  <a:lnTo>
                    <a:pt x="2463672" y="12826"/>
                  </a:lnTo>
                  <a:lnTo>
                    <a:pt x="2512948" y="18414"/>
                  </a:lnTo>
                  <a:lnTo>
                    <a:pt x="2561970" y="25018"/>
                  </a:lnTo>
                  <a:lnTo>
                    <a:pt x="2610484" y="32638"/>
                  </a:lnTo>
                  <a:lnTo>
                    <a:pt x="2658744" y="41148"/>
                  </a:lnTo>
                  <a:lnTo>
                    <a:pt x="2706496" y="50545"/>
                  </a:lnTo>
                  <a:lnTo>
                    <a:pt x="2753994" y="60960"/>
                  </a:lnTo>
                  <a:lnTo>
                    <a:pt x="2800985" y="72262"/>
                  </a:lnTo>
                  <a:lnTo>
                    <a:pt x="2847593" y="84454"/>
                  </a:lnTo>
                  <a:lnTo>
                    <a:pt x="2893821" y="97536"/>
                  </a:lnTo>
                  <a:lnTo>
                    <a:pt x="2939541" y="111632"/>
                  </a:lnTo>
                  <a:lnTo>
                    <a:pt x="2984881" y="126491"/>
                  </a:lnTo>
                  <a:lnTo>
                    <a:pt x="3029712" y="142239"/>
                  </a:lnTo>
                  <a:lnTo>
                    <a:pt x="3074035" y="158876"/>
                  </a:lnTo>
                  <a:lnTo>
                    <a:pt x="3117976" y="176402"/>
                  </a:lnTo>
                  <a:lnTo>
                    <a:pt x="3161284" y="194690"/>
                  </a:lnTo>
                  <a:lnTo>
                    <a:pt x="3204210" y="213867"/>
                  </a:lnTo>
                  <a:lnTo>
                    <a:pt x="3246500" y="233806"/>
                  </a:lnTo>
                  <a:lnTo>
                    <a:pt x="3288284" y="254507"/>
                  </a:lnTo>
                  <a:lnTo>
                    <a:pt x="3329559" y="276098"/>
                  </a:lnTo>
                  <a:lnTo>
                    <a:pt x="3370325" y="298450"/>
                  </a:lnTo>
                  <a:lnTo>
                    <a:pt x="3410458" y="321563"/>
                  </a:lnTo>
                  <a:lnTo>
                    <a:pt x="3449954" y="345439"/>
                  </a:lnTo>
                  <a:lnTo>
                    <a:pt x="3488943" y="369950"/>
                  </a:lnTo>
                  <a:lnTo>
                    <a:pt x="3527170" y="395350"/>
                  </a:lnTo>
                  <a:lnTo>
                    <a:pt x="3564890" y="421386"/>
                  </a:lnTo>
                  <a:lnTo>
                    <a:pt x="3601973" y="448182"/>
                  </a:lnTo>
                  <a:lnTo>
                    <a:pt x="3638422" y="475614"/>
                  </a:lnTo>
                  <a:lnTo>
                    <a:pt x="3674237" y="503808"/>
                  </a:lnTo>
                  <a:lnTo>
                    <a:pt x="3709289" y="532638"/>
                  </a:lnTo>
                  <a:lnTo>
                    <a:pt x="3743706" y="562101"/>
                  </a:lnTo>
                  <a:lnTo>
                    <a:pt x="3777488" y="592327"/>
                  </a:lnTo>
                  <a:lnTo>
                    <a:pt x="3810508" y="623188"/>
                  </a:lnTo>
                  <a:lnTo>
                    <a:pt x="3842766" y="654557"/>
                  </a:lnTo>
                  <a:lnTo>
                    <a:pt x="3874262" y="686688"/>
                  </a:lnTo>
                  <a:lnTo>
                    <a:pt x="3905122" y="719327"/>
                  </a:lnTo>
                  <a:lnTo>
                    <a:pt x="3935221" y="752601"/>
                  </a:lnTo>
                  <a:lnTo>
                    <a:pt x="3964559" y="786511"/>
                  </a:lnTo>
                  <a:lnTo>
                    <a:pt x="3993007" y="821054"/>
                  </a:lnTo>
                  <a:lnTo>
                    <a:pt x="4020692" y="855979"/>
                  </a:lnTo>
                  <a:lnTo>
                    <a:pt x="4047616" y="891666"/>
                  </a:lnTo>
                  <a:lnTo>
                    <a:pt x="4073778" y="927735"/>
                  </a:lnTo>
                  <a:lnTo>
                    <a:pt x="4099051" y="964438"/>
                  </a:lnTo>
                  <a:lnTo>
                    <a:pt x="4123436" y="1001649"/>
                  </a:lnTo>
                  <a:lnTo>
                    <a:pt x="4147058" y="1039367"/>
                  </a:lnTo>
                  <a:lnTo>
                    <a:pt x="4169791" y="1077467"/>
                  </a:lnTo>
                  <a:lnTo>
                    <a:pt x="4191635" y="1116202"/>
                  </a:lnTo>
                  <a:lnTo>
                    <a:pt x="4212463" y="1155445"/>
                  </a:lnTo>
                  <a:lnTo>
                    <a:pt x="4232528" y="1195069"/>
                  </a:lnTo>
                  <a:lnTo>
                    <a:pt x="4251706" y="1235075"/>
                  </a:lnTo>
                  <a:lnTo>
                    <a:pt x="4269867" y="1275714"/>
                  </a:lnTo>
                  <a:lnTo>
                    <a:pt x="4287139" y="1316608"/>
                  </a:lnTo>
                  <a:lnTo>
                    <a:pt x="4303395" y="1358011"/>
                  </a:lnTo>
                  <a:lnTo>
                    <a:pt x="4318762" y="1399920"/>
                  </a:lnTo>
                  <a:lnTo>
                    <a:pt x="4333113" y="1442085"/>
                  </a:lnTo>
                  <a:lnTo>
                    <a:pt x="4346574" y="1484629"/>
                  </a:lnTo>
                  <a:lnTo>
                    <a:pt x="4358894" y="1527682"/>
                  </a:lnTo>
                  <a:lnTo>
                    <a:pt x="4370323" y="1570989"/>
                  </a:lnTo>
                  <a:lnTo>
                    <a:pt x="4380611" y="1614677"/>
                  </a:lnTo>
                  <a:lnTo>
                    <a:pt x="4389882" y="1658747"/>
                  </a:lnTo>
                  <a:lnTo>
                    <a:pt x="4398137" y="1703197"/>
                  </a:lnTo>
                  <a:lnTo>
                    <a:pt x="4405375" y="1747901"/>
                  </a:lnTo>
                  <a:lnTo>
                    <a:pt x="4411471" y="1792858"/>
                  </a:lnTo>
                  <a:lnTo>
                    <a:pt x="4416551" y="1838198"/>
                  </a:lnTo>
                  <a:lnTo>
                    <a:pt x="4420489" y="1883790"/>
                  </a:lnTo>
                  <a:lnTo>
                    <a:pt x="4423283" y="1929764"/>
                  </a:lnTo>
                  <a:lnTo>
                    <a:pt x="4424934" y="1975865"/>
                  </a:lnTo>
                  <a:lnTo>
                    <a:pt x="4425569" y="2022220"/>
                  </a:lnTo>
                  <a:lnTo>
                    <a:pt x="4424934" y="2068702"/>
                  </a:lnTo>
                  <a:lnTo>
                    <a:pt x="4423283" y="2114804"/>
                  </a:lnTo>
                  <a:lnTo>
                    <a:pt x="4420489" y="2160778"/>
                  </a:lnTo>
                  <a:lnTo>
                    <a:pt x="4416551" y="2206371"/>
                  </a:lnTo>
                  <a:lnTo>
                    <a:pt x="4411471" y="2251583"/>
                  </a:lnTo>
                  <a:lnTo>
                    <a:pt x="4405375" y="2296667"/>
                  </a:lnTo>
                  <a:lnTo>
                    <a:pt x="4398137" y="2341372"/>
                  </a:lnTo>
                  <a:lnTo>
                    <a:pt x="4389882" y="2385695"/>
                  </a:lnTo>
                  <a:lnTo>
                    <a:pt x="4380611" y="2429764"/>
                  </a:lnTo>
                  <a:lnTo>
                    <a:pt x="4370323" y="2473452"/>
                  </a:lnTo>
                  <a:lnTo>
                    <a:pt x="4358894" y="2516885"/>
                  </a:lnTo>
                  <a:lnTo>
                    <a:pt x="4346574" y="2559811"/>
                  </a:lnTo>
                  <a:lnTo>
                    <a:pt x="4333113" y="2602357"/>
                  </a:lnTo>
                  <a:lnTo>
                    <a:pt x="4318762" y="2644647"/>
                  </a:lnTo>
                  <a:lnTo>
                    <a:pt x="4303395" y="2686430"/>
                  </a:lnTo>
                  <a:lnTo>
                    <a:pt x="4287139" y="2727833"/>
                  </a:lnTo>
                  <a:lnTo>
                    <a:pt x="4269867" y="2768854"/>
                  </a:lnTo>
                  <a:lnTo>
                    <a:pt x="4251706" y="2809366"/>
                  </a:lnTo>
                  <a:lnTo>
                    <a:pt x="4232528" y="2849498"/>
                  </a:lnTo>
                  <a:lnTo>
                    <a:pt x="4212463" y="2889122"/>
                  </a:lnTo>
                  <a:lnTo>
                    <a:pt x="4191635" y="2928239"/>
                  </a:lnTo>
                  <a:lnTo>
                    <a:pt x="4169791" y="2966973"/>
                  </a:lnTo>
                  <a:lnTo>
                    <a:pt x="4147058" y="3005201"/>
                  </a:lnTo>
                  <a:lnTo>
                    <a:pt x="4123436" y="3042792"/>
                  </a:lnTo>
                  <a:lnTo>
                    <a:pt x="4099051" y="3080004"/>
                  </a:lnTo>
                  <a:lnTo>
                    <a:pt x="4073778" y="3116707"/>
                  </a:lnTo>
                  <a:lnTo>
                    <a:pt x="4047616" y="3152775"/>
                  </a:lnTo>
                  <a:lnTo>
                    <a:pt x="4020692" y="3188461"/>
                  </a:lnTo>
                  <a:lnTo>
                    <a:pt x="3993007" y="3223386"/>
                  </a:lnTo>
                  <a:lnTo>
                    <a:pt x="3964559" y="3257930"/>
                  </a:lnTo>
                  <a:lnTo>
                    <a:pt x="3935221" y="3291840"/>
                  </a:lnTo>
                  <a:lnTo>
                    <a:pt x="3905122" y="3325114"/>
                  </a:lnTo>
                  <a:lnTo>
                    <a:pt x="3874262" y="3357753"/>
                  </a:lnTo>
                  <a:lnTo>
                    <a:pt x="3842766" y="3389883"/>
                  </a:lnTo>
                  <a:lnTo>
                    <a:pt x="3810508" y="3421253"/>
                  </a:lnTo>
                  <a:lnTo>
                    <a:pt x="3777488" y="3452114"/>
                  </a:lnTo>
                  <a:lnTo>
                    <a:pt x="3743706" y="3482213"/>
                  </a:lnTo>
                  <a:lnTo>
                    <a:pt x="3709289" y="3511804"/>
                  </a:lnTo>
                  <a:lnTo>
                    <a:pt x="3674237" y="3540632"/>
                  </a:lnTo>
                  <a:lnTo>
                    <a:pt x="3638422" y="3568827"/>
                  </a:lnTo>
                  <a:lnTo>
                    <a:pt x="3601973" y="3596258"/>
                  </a:lnTo>
                  <a:lnTo>
                    <a:pt x="3564890" y="3623055"/>
                  </a:lnTo>
                  <a:lnTo>
                    <a:pt x="3527170" y="3649091"/>
                  </a:lnTo>
                  <a:lnTo>
                    <a:pt x="3488943" y="3674491"/>
                  </a:lnTo>
                  <a:lnTo>
                    <a:pt x="3449954" y="3699002"/>
                  </a:lnTo>
                  <a:lnTo>
                    <a:pt x="3410458" y="3722878"/>
                  </a:lnTo>
                  <a:lnTo>
                    <a:pt x="3370325" y="3745991"/>
                  </a:lnTo>
                  <a:lnTo>
                    <a:pt x="3329559" y="3768343"/>
                  </a:lnTo>
                  <a:lnTo>
                    <a:pt x="3288284" y="3789806"/>
                  </a:lnTo>
                  <a:lnTo>
                    <a:pt x="3246500" y="3810634"/>
                  </a:lnTo>
                  <a:lnTo>
                    <a:pt x="3204210" y="3830574"/>
                  </a:lnTo>
                  <a:lnTo>
                    <a:pt x="3161284" y="3849624"/>
                  </a:lnTo>
                  <a:lnTo>
                    <a:pt x="3117976" y="3868039"/>
                  </a:lnTo>
                  <a:lnTo>
                    <a:pt x="3074035" y="3885438"/>
                  </a:lnTo>
                  <a:lnTo>
                    <a:pt x="3029712" y="3902075"/>
                  </a:lnTo>
                  <a:lnTo>
                    <a:pt x="2984881" y="3917823"/>
                  </a:lnTo>
                  <a:lnTo>
                    <a:pt x="2939541" y="3932808"/>
                  </a:lnTo>
                  <a:lnTo>
                    <a:pt x="2893821" y="3946779"/>
                  </a:lnTo>
                  <a:lnTo>
                    <a:pt x="2847593" y="3959987"/>
                  </a:lnTo>
                  <a:lnTo>
                    <a:pt x="2800985" y="3972179"/>
                  </a:lnTo>
                  <a:lnTo>
                    <a:pt x="2753994" y="3983469"/>
                  </a:lnTo>
                  <a:lnTo>
                    <a:pt x="2706496" y="3993857"/>
                  </a:lnTo>
                  <a:lnTo>
                    <a:pt x="2658744" y="4003306"/>
                  </a:lnTo>
                  <a:lnTo>
                    <a:pt x="2610484" y="4011815"/>
                  </a:lnTo>
                  <a:lnTo>
                    <a:pt x="2561970" y="4019359"/>
                  </a:lnTo>
                  <a:lnTo>
                    <a:pt x="2512948" y="4025925"/>
                  </a:lnTo>
                  <a:lnTo>
                    <a:pt x="2463672" y="4031526"/>
                  </a:lnTo>
                  <a:lnTo>
                    <a:pt x="2414142" y="4036123"/>
                  </a:lnTo>
                  <a:lnTo>
                    <a:pt x="2364231" y="4039730"/>
                  </a:lnTo>
                  <a:lnTo>
                    <a:pt x="2314066" y="4042308"/>
                  </a:lnTo>
                  <a:lnTo>
                    <a:pt x="2263520" y="4043870"/>
                  </a:lnTo>
                  <a:lnTo>
                    <a:pt x="2212720" y="4044391"/>
                  </a:lnTo>
                  <a:lnTo>
                    <a:pt x="2161920" y="4043870"/>
                  </a:lnTo>
                  <a:lnTo>
                    <a:pt x="2111375" y="4042308"/>
                  </a:lnTo>
                  <a:lnTo>
                    <a:pt x="2061209" y="4039730"/>
                  </a:lnTo>
                  <a:lnTo>
                    <a:pt x="2011298" y="4036123"/>
                  </a:lnTo>
                  <a:lnTo>
                    <a:pt x="1961768" y="4031526"/>
                  </a:lnTo>
                  <a:lnTo>
                    <a:pt x="1912492" y="4025925"/>
                  </a:lnTo>
                  <a:lnTo>
                    <a:pt x="1863597" y="4019359"/>
                  </a:lnTo>
                  <a:lnTo>
                    <a:pt x="1814956" y="4011815"/>
                  </a:lnTo>
                  <a:lnTo>
                    <a:pt x="1766823" y="4003306"/>
                  </a:lnTo>
                  <a:lnTo>
                    <a:pt x="1718944" y="3993857"/>
                  </a:lnTo>
                  <a:lnTo>
                    <a:pt x="1671573" y="3983469"/>
                  </a:lnTo>
                  <a:lnTo>
                    <a:pt x="1624456" y="3972179"/>
                  </a:lnTo>
                  <a:lnTo>
                    <a:pt x="1577847" y="3959987"/>
                  </a:lnTo>
                  <a:lnTo>
                    <a:pt x="1531746" y="3946779"/>
                  </a:lnTo>
                  <a:lnTo>
                    <a:pt x="1485900" y="3932808"/>
                  </a:lnTo>
                  <a:lnTo>
                    <a:pt x="1440688" y="3917823"/>
                  </a:lnTo>
                  <a:lnTo>
                    <a:pt x="1395856" y="3902075"/>
                  </a:lnTo>
                  <a:lnTo>
                    <a:pt x="1351406" y="3885438"/>
                  </a:lnTo>
                  <a:lnTo>
                    <a:pt x="1307591" y="3868039"/>
                  </a:lnTo>
                  <a:lnTo>
                    <a:pt x="1264157" y="3849624"/>
                  </a:lnTo>
                  <a:lnTo>
                    <a:pt x="1221358" y="3830574"/>
                  </a:lnTo>
                  <a:lnTo>
                    <a:pt x="1178940" y="3810634"/>
                  </a:lnTo>
                  <a:lnTo>
                    <a:pt x="1137157" y="3789806"/>
                  </a:lnTo>
                  <a:lnTo>
                    <a:pt x="1095882" y="3768343"/>
                  </a:lnTo>
                  <a:lnTo>
                    <a:pt x="1055242" y="3745991"/>
                  </a:lnTo>
                  <a:lnTo>
                    <a:pt x="1015110" y="3722878"/>
                  </a:lnTo>
                  <a:lnTo>
                    <a:pt x="975613" y="3699002"/>
                  </a:lnTo>
                  <a:lnTo>
                    <a:pt x="936625" y="3674491"/>
                  </a:lnTo>
                  <a:lnTo>
                    <a:pt x="898270" y="3649091"/>
                  </a:lnTo>
                  <a:lnTo>
                    <a:pt x="860551" y="3623055"/>
                  </a:lnTo>
                  <a:lnTo>
                    <a:pt x="823594" y="3596258"/>
                  </a:lnTo>
                  <a:lnTo>
                    <a:pt x="787145" y="3568827"/>
                  </a:lnTo>
                  <a:lnTo>
                    <a:pt x="751331" y="3540632"/>
                  </a:lnTo>
                  <a:lnTo>
                    <a:pt x="716279" y="3511804"/>
                  </a:lnTo>
                  <a:lnTo>
                    <a:pt x="681863" y="3482213"/>
                  </a:lnTo>
                  <a:lnTo>
                    <a:pt x="648080" y="3452114"/>
                  </a:lnTo>
                  <a:lnTo>
                    <a:pt x="615060" y="3421253"/>
                  </a:lnTo>
                  <a:lnTo>
                    <a:pt x="582802" y="3389883"/>
                  </a:lnTo>
                  <a:lnTo>
                    <a:pt x="551179" y="3357753"/>
                  </a:lnTo>
                  <a:lnTo>
                    <a:pt x="520445" y="3325114"/>
                  </a:lnTo>
                  <a:lnTo>
                    <a:pt x="490346" y="3291840"/>
                  </a:lnTo>
                  <a:lnTo>
                    <a:pt x="461009" y="3257930"/>
                  </a:lnTo>
                  <a:lnTo>
                    <a:pt x="432562" y="3223386"/>
                  </a:lnTo>
                  <a:lnTo>
                    <a:pt x="404875" y="3188461"/>
                  </a:lnTo>
                  <a:lnTo>
                    <a:pt x="377951" y="3152775"/>
                  </a:lnTo>
                  <a:lnTo>
                    <a:pt x="351789" y="3116707"/>
                  </a:lnTo>
                  <a:lnTo>
                    <a:pt x="326516" y="3080004"/>
                  </a:lnTo>
                  <a:lnTo>
                    <a:pt x="302132" y="3042792"/>
                  </a:lnTo>
                  <a:lnTo>
                    <a:pt x="278510" y="3005201"/>
                  </a:lnTo>
                  <a:lnTo>
                    <a:pt x="255777" y="2966973"/>
                  </a:lnTo>
                  <a:lnTo>
                    <a:pt x="233933" y="2928239"/>
                  </a:lnTo>
                  <a:lnTo>
                    <a:pt x="213105" y="2889122"/>
                  </a:lnTo>
                  <a:lnTo>
                    <a:pt x="193039" y="2849498"/>
                  </a:lnTo>
                  <a:lnTo>
                    <a:pt x="173862" y="2809366"/>
                  </a:lnTo>
                  <a:lnTo>
                    <a:pt x="155701" y="2768854"/>
                  </a:lnTo>
                  <a:lnTo>
                    <a:pt x="138429" y="2727833"/>
                  </a:lnTo>
                  <a:lnTo>
                    <a:pt x="122173" y="2686430"/>
                  </a:lnTo>
                  <a:lnTo>
                    <a:pt x="106806" y="2644647"/>
                  </a:lnTo>
                  <a:lnTo>
                    <a:pt x="92455" y="2602357"/>
                  </a:lnTo>
                  <a:lnTo>
                    <a:pt x="78993" y="2559811"/>
                  </a:lnTo>
                  <a:lnTo>
                    <a:pt x="66675" y="2516885"/>
                  </a:lnTo>
                  <a:lnTo>
                    <a:pt x="55244" y="2473452"/>
                  </a:lnTo>
                  <a:lnTo>
                    <a:pt x="44957" y="2429764"/>
                  </a:lnTo>
                  <a:lnTo>
                    <a:pt x="35687" y="2385695"/>
                  </a:lnTo>
                  <a:lnTo>
                    <a:pt x="27431" y="2341372"/>
                  </a:lnTo>
                  <a:lnTo>
                    <a:pt x="20192" y="2296667"/>
                  </a:lnTo>
                  <a:lnTo>
                    <a:pt x="14096" y="2251583"/>
                  </a:lnTo>
                  <a:lnTo>
                    <a:pt x="9016" y="2206371"/>
                  </a:lnTo>
                  <a:lnTo>
                    <a:pt x="5079" y="2160778"/>
                  </a:lnTo>
                  <a:lnTo>
                    <a:pt x="2285" y="2114804"/>
                  </a:lnTo>
                  <a:lnTo>
                    <a:pt x="507" y="2068702"/>
                  </a:lnTo>
                  <a:lnTo>
                    <a:pt x="0" y="2022220"/>
                  </a:lnTo>
                  <a:close/>
                </a:path>
              </a:pathLst>
            </a:custGeom>
            <a:ln w="3962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69080" y="5077968"/>
              <a:ext cx="3730625" cy="1722120"/>
            </a:xfrm>
            <a:custGeom>
              <a:avLst/>
              <a:gdLst/>
              <a:ahLst/>
              <a:cxnLst/>
              <a:rect l="l" t="t" r="r" b="b"/>
              <a:pathLst>
                <a:path w="3730625" h="1722120">
                  <a:moveTo>
                    <a:pt x="3443986" y="0"/>
                  </a:moveTo>
                  <a:lnTo>
                    <a:pt x="286639" y="0"/>
                  </a:lnTo>
                  <a:lnTo>
                    <a:pt x="240157" y="3809"/>
                  </a:lnTo>
                  <a:lnTo>
                    <a:pt x="196087" y="14604"/>
                  </a:lnTo>
                  <a:lnTo>
                    <a:pt x="154940" y="32003"/>
                  </a:lnTo>
                  <a:lnTo>
                    <a:pt x="117348" y="55371"/>
                  </a:lnTo>
                  <a:lnTo>
                    <a:pt x="83947" y="84073"/>
                  </a:lnTo>
                  <a:lnTo>
                    <a:pt x="55372" y="117474"/>
                  </a:lnTo>
                  <a:lnTo>
                    <a:pt x="32004" y="155066"/>
                  </a:lnTo>
                  <a:lnTo>
                    <a:pt x="14605" y="196341"/>
                  </a:lnTo>
                  <a:lnTo>
                    <a:pt x="3810" y="240410"/>
                  </a:lnTo>
                  <a:lnTo>
                    <a:pt x="0" y="286892"/>
                  </a:lnTo>
                  <a:lnTo>
                    <a:pt x="0" y="1434769"/>
                  </a:lnTo>
                  <a:lnTo>
                    <a:pt x="3810" y="1481315"/>
                  </a:lnTo>
                  <a:lnTo>
                    <a:pt x="14605" y="1525473"/>
                  </a:lnTo>
                  <a:lnTo>
                    <a:pt x="32004" y="1566646"/>
                  </a:lnTo>
                  <a:lnTo>
                    <a:pt x="55372" y="1604251"/>
                  </a:lnTo>
                  <a:lnTo>
                    <a:pt x="83947" y="1637690"/>
                  </a:lnTo>
                  <a:lnTo>
                    <a:pt x="117348" y="1666366"/>
                  </a:lnTo>
                  <a:lnTo>
                    <a:pt x="154940" y="1689703"/>
                  </a:lnTo>
                  <a:lnTo>
                    <a:pt x="196087" y="1707103"/>
                  </a:lnTo>
                  <a:lnTo>
                    <a:pt x="240157" y="1717977"/>
                  </a:lnTo>
                  <a:lnTo>
                    <a:pt x="286639" y="1721731"/>
                  </a:lnTo>
                  <a:lnTo>
                    <a:pt x="3443986" y="1721731"/>
                  </a:lnTo>
                  <a:lnTo>
                    <a:pt x="3490468" y="1717977"/>
                  </a:lnTo>
                  <a:lnTo>
                    <a:pt x="3534537" y="1707103"/>
                  </a:lnTo>
                  <a:lnTo>
                    <a:pt x="3575685" y="1689703"/>
                  </a:lnTo>
                  <a:lnTo>
                    <a:pt x="3613277" y="1666366"/>
                  </a:lnTo>
                  <a:lnTo>
                    <a:pt x="3646678" y="1637690"/>
                  </a:lnTo>
                  <a:lnTo>
                    <a:pt x="3675253" y="1604251"/>
                  </a:lnTo>
                  <a:lnTo>
                    <a:pt x="3698621" y="1566646"/>
                  </a:lnTo>
                  <a:lnTo>
                    <a:pt x="3716020" y="1525473"/>
                  </a:lnTo>
                  <a:lnTo>
                    <a:pt x="3726815" y="1481315"/>
                  </a:lnTo>
                  <a:lnTo>
                    <a:pt x="3730625" y="1434769"/>
                  </a:lnTo>
                  <a:lnTo>
                    <a:pt x="3730625" y="286892"/>
                  </a:lnTo>
                  <a:lnTo>
                    <a:pt x="3726815" y="240410"/>
                  </a:lnTo>
                  <a:lnTo>
                    <a:pt x="3716020" y="196341"/>
                  </a:lnTo>
                  <a:lnTo>
                    <a:pt x="3698621" y="155066"/>
                  </a:lnTo>
                  <a:lnTo>
                    <a:pt x="3675253" y="117474"/>
                  </a:lnTo>
                  <a:lnTo>
                    <a:pt x="3646678" y="84073"/>
                  </a:lnTo>
                  <a:lnTo>
                    <a:pt x="3613277" y="55371"/>
                  </a:lnTo>
                  <a:lnTo>
                    <a:pt x="3575685" y="32003"/>
                  </a:lnTo>
                  <a:lnTo>
                    <a:pt x="3534537" y="14604"/>
                  </a:lnTo>
                  <a:lnTo>
                    <a:pt x="3490468" y="3809"/>
                  </a:lnTo>
                  <a:lnTo>
                    <a:pt x="3443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69080" y="5077968"/>
              <a:ext cx="3730625" cy="1722120"/>
            </a:xfrm>
            <a:custGeom>
              <a:avLst/>
              <a:gdLst/>
              <a:ahLst/>
              <a:cxnLst/>
              <a:rect l="l" t="t" r="r" b="b"/>
              <a:pathLst>
                <a:path w="3730625" h="1722120">
                  <a:moveTo>
                    <a:pt x="0" y="286892"/>
                  </a:moveTo>
                  <a:lnTo>
                    <a:pt x="3810" y="240410"/>
                  </a:lnTo>
                  <a:lnTo>
                    <a:pt x="14605" y="196341"/>
                  </a:lnTo>
                  <a:lnTo>
                    <a:pt x="32004" y="155066"/>
                  </a:lnTo>
                  <a:lnTo>
                    <a:pt x="55372" y="117474"/>
                  </a:lnTo>
                  <a:lnTo>
                    <a:pt x="83947" y="84073"/>
                  </a:lnTo>
                  <a:lnTo>
                    <a:pt x="117348" y="55371"/>
                  </a:lnTo>
                  <a:lnTo>
                    <a:pt x="154940" y="32003"/>
                  </a:lnTo>
                  <a:lnTo>
                    <a:pt x="196087" y="14604"/>
                  </a:lnTo>
                  <a:lnTo>
                    <a:pt x="240157" y="3809"/>
                  </a:lnTo>
                  <a:lnTo>
                    <a:pt x="286639" y="0"/>
                  </a:lnTo>
                  <a:lnTo>
                    <a:pt x="3443986" y="0"/>
                  </a:lnTo>
                  <a:lnTo>
                    <a:pt x="3490468" y="3809"/>
                  </a:lnTo>
                  <a:lnTo>
                    <a:pt x="3534537" y="14604"/>
                  </a:lnTo>
                  <a:lnTo>
                    <a:pt x="3575685" y="32003"/>
                  </a:lnTo>
                  <a:lnTo>
                    <a:pt x="3613277" y="55371"/>
                  </a:lnTo>
                  <a:lnTo>
                    <a:pt x="3646678" y="84073"/>
                  </a:lnTo>
                  <a:lnTo>
                    <a:pt x="3675253" y="117474"/>
                  </a:lnTo>
                  <a:lnTo>
                    <a:pt x="3698621" y="155066"/>
                  </a:lnTo>
                  <a:lnTo>
                    <a:pt x="3716020" y="196341"/>
                  </a:lnTo>
                  <a:lnTo>
                    <a:pt x="3726815" y="240410"/>
                  </a:lnTo>
                  <a:lnTo>
                    <a:pt x="3730625" y="286892"/>
                  </a:lnTo>
                  <a:lnTo>
                    <a:pt x="3730625" y="1434769"/>
                  </a:lnTo>
                  <a:lnTo>
                    <a:pt x="3726815" y="1481315"/>
                  </a:lnTo>
                  <a:lnTo>
                    <a:pt x="3716020" y="1525473"/>
                  </a:lnTo>
                  <a:lnTo>
                    <a:pt x="3698621" y="1566646"/>
                  </a:lnTo>
                  <a:lnTo>
                    <a:pt x="3675253" y="1604251"/>
                  </a:lnTo>
                  <a:lnTo>
                    <a:pt x="3646678" y="1637690"/>
                  </a:lnTo>
                  <a:lnTo>
                    <a:pt x="3613277" y="1666366"/>
                  </a:lnTo>
                  <a:lnTo>
                    <a:pt x="3575685" y="1689703"/>
                  </a:lnTo>
                  <a:lnTo>
                    <a:pt x="3534537" y="1707103"/>
                  </a:lnTo>
                  <a:lnTo>
                    <a:pt x="3490468" y="1717977"/>
                  </a:lnTo>
                  <a:lnTo>
                    <a:pt x="3443986" y="1721731"/>
                  </a:lnTo>
                  <a:lnTo>
                    <a:pt x="286639" y="1721731"/>
                  </a:lnTo>
                  <a:lnTo>
                    <a:pt x="240157" y="1717977"/>
                  </a:lnTo>
                  <a:lnTo>
                    <a:pt x="196087" y="1707103"/>
                  </a:lnTo>
                  <a:lnTo>
                    <a:pt x="154940" y="1689703"/>
                  </a:lnTo>
                  <a:lnTo>
                    <a:pt x="117348" y="1666366"/>
                  </a:lnTo>
                  <a:lnTo>
                    <a:pt x="83947" y="1637690"/>
                  </a:lnTo>
                  <a:lnTo>
                    <a:pt x="55372" y="1604251"/>
                  </a:lnTo>
                  <a:lnTo>
                    <a:pt x="32004" y="1566646"/>
                  </a:lnTo>
                  <a:lnTo>
                    <a:pt x="14605" y="1525473"/>
                  </a:lnTo>
                  <a:lnTo>
                    <a:pt x="3810" y="1481315"/>
                  </a:lnTo>
                  <a:lnTo>
                    <a:pt x="0" y="1434769"/>
                  </a:lnTo>
                  <a:lnTo>
                    <a:pt x="0" y="286892"/>
                  </a:lnTo>
                  <a:close/>
                </a:path>
              </a:pathLst>
            </a:custGeom>
            <a:ln w="18288">
              <a:solidFill>
                <a:srgbClr val="164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76090" y="5178374"/>
            <a:ext cx="332994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интересуются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социальными</a:t>
            </a:r>
            <a:r>
              <a:rPr sz="2400" spc="-14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явлениями, </a:t>
            </a:r>
            <a:r>
              <a:rPr sz="2400" spc="-58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171717"/>
                </a:solidFill>
                <a:latin typeface="Times New Roman"/>
                <a:cs typeface="Times New Roman"/>
              </a:rPr>
              <a:t>происходящими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в </a:t>
            </a:r>
            <a:r>
              <a:rPr sz="2400" spc="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общественной</a:t>
            </a:r>
            <a:r>
              <a:rPr sz="2400" spc="-8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жизни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" y="21334"/>
            <a:ext cx="12161520" cy="6837045"/>
            <a:chOff x="30480" y="21334"/>
            <a:chExt cx="12161520" cy="6837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" y="21334"/>
              <a:ext cx="12161519" cy="68366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92224" y="1359407"/>
              <a:ext cx="8476615" cy="4815840"/>
            </a:xfrm>
            <a:custGeom>
              <a:avLst/>
              <a:gdLst/>
              <a:ahLst/>
              <a:cxnLst/>
              <a:rect l="l" t="t" r="r" b="b"/>
              <a:pathLst>
                <a:path w="8476615" h="4815840">
                  <a:moveTo>
                    <a:pt x="0" y="4815586"/>
                  </a:moveTo>
                  <a:lnTo>
                    <a:pt x="8476361" y="4815586"/>
                  </a:lnTo>
                  <a:lnTo>
                    <a:pt x="8476361" y="0"/>
                  </a:lnTo>
                  <a:lnTo>
                    <a:pt x="0" y="0"/>
                  </a:lnTo>
                  <a:lnTo>
                    <a:pt x="0" y="4815586"/>
                  </a:lnTo>
                  <a:close/>
                </a:path>
              </a:pathLst>
            </a:custGeom>
            <a:ln w="12192">
              <a:solidFill>
                <a:srgbClr val="00A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8639" y="505967"/>
              <a:ext cx="118872" cy="1219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32682" y="510667"/>
            <a:ext cx="41725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Пл</a:t>
            </a:r>
            <a:r>
              <a:rPr sz="28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ни</a:t>
            </a:r>
            <a:r>
              <a:rPr sz="28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sz="28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sz="28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ы</a:t>
            </a:r>
            <a:r>
              <a:rPr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b="1" spc="-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sz="28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з</a:t>
            </a:r>
            <a:r>
              <a:rPr sz="28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8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л</a:t>
            </a:r>
            <a:r>
              <a:rPr sz="2800" b="1" spc="-120" dirty="0">
                <a:solidFill>
                  <a:srgbClr val="000000"/>
                </a:solidFill>
                <a:latin typeface="Times New Roman"/>
                <a:cs typeface="Times New Roman"/>
              </a:rPr>
              <a:t>ь</a:t>
            </a:r>
            <a:r>
              <a:rPr sz="28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800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8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8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ы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29911" y="2121407"/>
            <a:ext cx="2612390" cy="2508250"/>
            <a:chOff x="4629911" y="2121407"/>
            <a:chExt cx="2612390" cy="2508250"/>
          </a:xfrm>
        </p:grpSpPr>
        <p:sp>
          <p:nvSpPr>
            <p:cNvPr id="8" name="object 8"/>
            <p:cNvSpPr/>
            <p:nvPr/>
          </p:nvSpPr>
          <p:spPr>
            <a:xfrm>
              <a:off x="4629911" y="2121407"/>
              <a:ext cx="2612390" cy="2508250"/>
            </a:xfrm>
            <a:custGeom>
              <a:avLst/>
              <a:gdLst/>
              <a:ahLst/>
              <a:cxnLst/>
              <a:rect l="l" t="t" r="r" b="b"/>
              <a:pathLst>
                <a:path w="2612390" h="2508250">
                  <a:moveTo>
                    <a:pt x="1305940" y="0"/>
                  </a:moveTo>
                  <a:lnTo>
                    <a:pt x="1257046" y="888"/>
                  </a:lnTo>
                  <a:lnTo>
                    <a:pt x="1208532" y="3428"/>
                  </a:lnTo>
                  <a:lnTo>
                    <a:pt x="1160526" y="7746"/>
                  </a:lnTo>
                  <a:lnTo>
                    <a:pt x="1113027" y="13588"/>
                  </a:lnTo>
                  <a:lnTo>
                    <a:pt x="1066038" y="21081"/>
                  </a:lnTo>
                  <a:lnTo>
                    <a:pt x="1019683" y="30225"/>
                  </a:lnTo>
                  <a:lnTo>
                    <a:pt x="973963" y="40893"/>
                  </a:lnTo>
                  <a:lnTo>
                    <a:pt x="928751" y="53086"/>
                  </a:lnTo>
                  <a:lnTo>
                    <a:pt x="884301" y="66801"/>
                  </a:lnTo>
                  <a:lnTo>
                    <a:pt x="840613" y="81914"/>
                  </a:lnTo>
                  <a:lnTo>
                    <a:pt x="797687" y="98551"/>
                  </a:lnTo>
                  <a:lnTo>
                    <a:pt x="755396" y="116586"/>
                  </a:lnTo>
                  <a:lnTo>
                    <a:pt x="713993" y="135889"/>
                  </a:lnTo>
                  <a:lnTo>
                    <a:pt x="673353" y="156590"/>
                  </a:lnTo>
                  <a:lnTo>
                    <a:pt x="633729" y="178688"/>
                  </a:lnTo>
                  <a:lnTo>
                    <a:pt x="594867" y="202056"/>
                  </a:lnTo>
                  <a:lnTo>
                    <a:pt x="556895" y="226567"/>
                  </a:lnTo>
                  <a:lnTo>
                    <a:pt x="520064" y="252349"/>
                  </a:lnTo>
                  <a:lnTo>
                    <a:pt x="484124" y="279400"/>
                  </a:lnTo>
                  <a:lnTo>
                    <a:pt x="449199" y="307593"/>
                  </a:lnTo>
                  <a:lnTo>
                    <a:pt x="415289" y="336803"/>
                  </a:lnTo>
                  <a:lnTo>
                    <a:pt x="382524" y="367283"/>
                  </a:lnTo>
                  <a:lnTo>
                    <a:pt x="350774" y="398779"/>
                  </a:lnTo>
                  <a:lnTo>
                    <a:pt x="320293" y="431291"/>
                  </a:lnTo>
                  <a:lnTo>
                    <a:pt x="290957" y="464819"/>
                  </a:lnTo>
                  <a:lnTo>
                    <a:pt x="262889" y="499237"/>
                  </a:lnTo>
                  <a:lnTo>
                    <a:pt x="235965" y="534796"/>
                  </a:lnTo>
                  <a:lnTo>
                    <a:pt x="210438" y="571118"/>
                  </a:lnTo>
                  <a:lnTo>
                    <a:pt x="186054" y="608456"/>
                  </a:lnTo>
                  <a:lnTo>
                    <a:pt x="163195" y="646556"/>
                  </a:lnTo>
                  <a:lnTo>
                    <a:pt x="141604" y="685545"/>
                  </a:lnTo>
                  <a:lnTo>
                    <a:pt x="121412" y="725296"/>
                  </a:lnTo>
                  <a:lnTo>
                    <a:pt x="102615" y="765809"/>
                  </a:lnTo>
                  <a:lnTo>
                    <a:pt x="85343" y="807084"/>
                  </a:lnTo>
                  <a:lnTo>
                    <a:pt x="69596" y="849121"/>
                  </a:lnTo>
                  <a:lnTo>
                    <a:pt x="55245" y="891793"/>
                  </a:lnTo>
                  <a:lnTo>
                    <a:pt x="42545" y="935101"/>
                  </a:lnTo>
                  <a:lnTo>
                    <a:pt x="31496" y="979042"/>
                  </a:lnTo>
                  <a:lnTo>
                    <a:pt x="21971" y="1023619"/>
                  </a:lnTo>
                  <a:lnTo>
                    <a:pt x="14097" y="1068704"/>
                  </a:lnTo>
                  <a:lnTo>
                    <a:pt x="8000" y="1114297"/>
                  </a:lnTo>
                  <a:lnTo>
                    <a:pt x="3555" y="1160399"/>
                  </a:lnTo>
                  <a:lnTo>
                    <a:pt x="888" y="1207007"/>
                  </a:lnTo>
                  <a:lnTo>
                    <a:pt x="0" y="1253997"/>
                  </a:lnTo>
                  <a:lnTo>
                    <a:pt x="888" y="1300988"/>
                  </a:lnTo>
                  <a:lnTo>
                    <a:pt x="3555" y="1347596"/>
                  </a:lnTo>
                  <a:lnTo>
                    <a:pt x="8000" y="1393697"/>
                  </a:lnTo>
                  <a:lnTo>
                    <a:pt x="14097" y="1439290"/>
                  </a:lnTo>
                  <a:lnTo>
                    <a:pt x="21971" y="1484376"/>
                  </a:lnTo>
                  <a:lnTo>
                    <a:pt x="31496" y="1528952"/>
                  </a:lnTo>
                  <a:lnTo>
                    <a:pt x="42545" y="1572767"/>
                  </a:lnTo>
                  <a:lnTo>
                    <a:pt x="55245" y="1616202"/>
                  </a:lnTo>
                  <a:lnTo>
                    <a:pt x="69596" y="1658873"/>
                  </a:lnTo>
                  <a:lnTo>
                    <a:pt x="85343" y="1700783"/>
                  </a:lnTo>
                  <a:lnTo>
                    <a:pt x="102615" y="1742058"/>
                  </a:lnTo>
                  <a:lnTo>
                    <a:pt x="121412" y="1782571"/>
                  </a:lnTo>
                  <a:lnTo>
                    <a:pt x="141604" y="1822449"/>
                  </a:lnTo>
                  <a:lnTo>
                    <a:pt x="163195" y="1861311"/>
                  </a:lnTo>
                  <a:lnTo>
                    <a:pt x="186054" y="1899539"/>
                  </a:lnTo>
                  <a:lnTo>
                    <a:pt x="210438" y="1936749"/>
                  </a:lnTo>
                  <a:lnTo>
                    <a:pt x="235965" y="1973198"/>
                  </a:lnTo>
                  <a:lnTo>
                    <a:pt x="262889" y="2008631"/>
                  </a:lnTo>
                  <a:lnTo>
                    <a:pt x="290957" y="2043175"/>
                  </a:lnTo>
                  <a:lnTo>
                    <a:pt x="320293" y="2076703"/>
                  </a:lnTo>
                  <a:lnTo>
                    <a:pt x="350774" y="2109216"/>
                  </a:lnTo>
                  <a:lnTo>
                    <a:pt x="382524" y="2140711"/>
                  </a:lnTo>
                  <a:lnTo>
                    <a:pt x="415289" y="2171065"/>
                  </a:lnTo>
                  <a:lnTo>
                    <a:pt x="449199" y="2200402"/>
                  </a:lnTo>
                  <a:lnTo>
                    <a:pt x="484124" y="2228596"/>
                  </a:lnTo>
                  <a:lnTo>
                    <a:pt x="520064" y="2255519"/>
                  </a:lnTo>
                  <a:lnTo>
                    <a:pt x="556895" y="2281428"/>
                  </a:lnTo>
                  <a:lnTo>
                    <a:pt x="594867" y="2305939"/>
                  </a:lnTo>
                  <a:lnTo>
                    <a:pt x="633729" y="2329306"/>
                  </a:lnTo>
                  <a:lnTo>
                    <a:pt x="673353" y="2351278"/>
                  </a:lnTo>
                  <a:lnTo>
                    <a:pt x="713993" y="2372105"/>
                  </a:lnTo>
                  <a:lnTo>
                    <a:pt x="755396" y="2391410"/>
                  </a:lnTo>
                  <a:lnTo>
                    <a:pt x="797687" y="2409443"/>
                  </a:lnTo>
                  <a:lnTo>
                    <a:pt x="840613" y="2426080"/>
                  </a:lnTo>
                  <a:lnTo>
                    <a:pt x="884301" y="2441193"/>
                  </a:lnTo>
                  <a:lnTo>
                    <a:pt x="928751" y="2454910"/>
                  </a:lnTo>
                  <a:lnTo>
                    <a:pt x="973963" y="2467102"/>
                  </a:lnTo>
                  <a:lnTo>
                    <a:pt x="1019683" y="2477769"/>
                  </a:lnTo>
                  <a:lnTo>
                    <a:pt x="1066038" y="2486914"/>
                  </a:lnTo>
                  <a:lnTo>
                    <a:pt x="1113027" y="2494406"/>
                  </a:lnTo>
                  <a:lnTo>
                    <a:pt x="1160526" y="2500248"/>
                  </a:lnTo>
                  <a:lnTo>
                    <a:pt x="1208532" y="2504566"/>
                  </a:lnTo>
                  <a:lnTo>
                    <a:pt x="1257046" y="2507106"/>
                  </a:lnTo>
                  <a:lnTo>
                    <a:pt x="1305940" y="2507996"/>
                  </a:lnTo>
                  <a:lnTo>
                    <a:pt x="1354963" y="2507106"/>
                  </a:lnTo>
                  <a:lnTo>
                    <a:pt x="1403477" y="2504566"/>
                  </a:lnTo>
                  <a:lnTo>
                    <a:pt x="1451483" y="2500248"/>
                  </a:lnTo>
                  <a:lnTo>
                    <a:pt x="1498980" y="2494406"/>
                  </a:lnTo>
                  <a:lnTo>
                    <a:pt x="1545971" y="2486914"/>
                  </a:lnTo>
                  <a:lnTo>
                    <a:pt x="1592326" y="2477769"/>
                  </a:lnTo>
                  <a:lnTo>
                    <a:pt x="1638173" y="2467102"/>
                  </a:lnTo>
                  <a:lnTo>
                    <a:pt x="1683258" y="2454910"/>
                  </a:lnTo>
                  <a:lnTo>
                    <a:pt x="1727708" y="2441193"/>
                  </a:lnTo>
                  <a:lnTo>
                    <a:pt x="1771396" y="2426080"/>
                  </a:lnTo>
                  <a:lnTo>
                    <a:pt x="1814449" y="2409443"/>
                  </a:lnTo>
                  <a:lnTo>
                    <a:pt x="1856739" y="2391410"/>
                  </a:lnTo>
                  <a:lnTo>
                    <a:pt x="1898141" y="2372105"/>
                  </a:lnTo>
                  <a:lnTo>
                    <a:pt x="1938655" y="2351278"/>
                  </a:lnTo>
                  <a:lnTo>
                    <a:pt x="1978406" y="2329306"/>
                  </a:lnTo>
                  <a:lnTo>
                    <a:pt x="2017267" y="2305939"/>
                  </a:lnTo>
                  <a:lnTo>
                    <a:pt x="2055114" y="2281428"/>
                  </a:lnTo>
                  <a:lnTo>
                    <a:pt x="2092070" y="2255519"/>
                  </a:lnTo>
                  <a:lnTo>
                    <a:pt x="2128012" y="2228596"/>
                  </a:lnTo>
                  <a:lnTo>
                    <a:pt x="2162937" y="2200402"/>
                  </a:lnTo>
                  <a:lnTo>
                    <a:pt x="2196845" y="2171065"/>
                  </a:lnTo>
                  <a:lnTo>
                    <a:pt x="2229612" y="2140711"/>
                  </a:lnTo>
                  <a:lnTo>
                    <a:pt x="2261235" y="2109216"/>
                  </a:lnTo>
                  <a:lnTo>
                    <a:pt x="2291841" y="2076703"/>
                  </a:lnTo>
                  <a:lnTo>
                    <a:pt x="2321179" y="2043175"/>
                  </a:lnTo>
                  <a:lnTo>
                    <a:pt x="2349245" y="2008631"/>
                  </a:lnTo>
                  <a:lnTo>
                    <a:pt x="2376169" y="1973198"/>
                  </a:lnTo>
                  <a:lnTo>
                    <a:pt x="2401696" y="1936749"/>
                  </a:lnTo>
                  <a:lnTo>
                    <a:pt x="2426081" y="1899539"/>
                  </a:lnTo>
                  <a:lnTo>
                    <a:pt x="2448941" y="1861311"/>
                  </a:lnTo>
                  <a:lnTo>
                    <a:pt x="2470531" y="1822449"/>
                  </a:lnTo>
                  <a:lnTo>
                    <a:pt x="2490723" y="1782571"/>
                  </a:lnTo>
                  <a:lnTo>
                    <a:pt x="2509519" y="1742058"/>
                  </a:lnTo>
                  <a:lnTo>
                    <a:pt x="2526791" y="1700783"/>
                  </a:lnTo>
                  <a:lnTo>
                    <a:pt x="2542540" y="1658873"/>
                  </a:lnTo>
                  <a:lnTo>
                    <a:pt x="2556891" y="1616202"/>
                  </a:lnTo>
                  <a:lnTo>
                    <a:pt x="2569591" y="1572767"/>
                  </a:lnTo>
                  <a:lnTo>
                    <a:pt x="2580640" y="1528952"/>
                  </a:lnTo>
                  <a:lnTo>
                    <a:pt x="2590165" y="1484376"/>
                  </a:lnTo>
                  <a:lnTo>
                    <a:pt x="2598039" y="1439290"/>
                  </a:lnTo>
                  <a:lnTo>
                    <a:pt x="2604135" y="1393697"/>
                  </a:lnTo>
                  <a:lnTo>
                    <a:pt x="2608580" y="1347596"/>
                  </a:lnTo>
                  <a:lnTo>
                    <a:pt x="2611246" y="1300988"/>
                  </a:lnTo>
                  <a:lnTo>
                    <a:pt x="2612136" y="1253997"/>
                  </a:lnTo>
                  <a:lnTo>
                    <a:pt x="2611246" y="1207007"/>
                  </a:lnTo>
                  <a:lnTo>
                    <a:pt x="2608580" y="1160399"/>
                  </a:lnTo>
                  <a:lnTo>
                    <a:pt x="2604135" y="1114297"/>
                  </a:lnTo>
                  <a:lnTo>
                    <a:pt x="2598039" y="1068704"/>
                  </a:lnTo>
                  <a:lnTo>
                    <a:pt x="2590165" y="1023619"/>
                  </a:lnTo>
                  <a:lnTo>
                    <a:pt x="2580640" y="979042"/>
                  </a:lnTo>
                  <a:lnTo>
                    <a:pt x="2569591" y="935101"/>
                  </a:lnTo>
                  <a:lnTo>
                    <a:pt x="2556891" y="891793"/>
                  </a:lnTo>
                  <a:lnTo>
                    <a:pt x="2542540" y="849121"/>
                  </a:lnTo>
                  <a:lnTo>
                    <a:pt x="2526791" y="807084"/>
                  </a:lnTo>
                  <a:lnTo>
                    <a:pt x="2509519" y="765809"/>
                  </a:lnTo>
                  <a:lnTo>
                    <a:pt x="2490723" y="725296"/>
                  </a:lnTo>
                  <a:lnTo>
                    <a:pt x="2470531" y="685545"/>
                  </a:lnTo>
                  <a:lnTo>
                    <a:pt x="2448941" y="646556"/>
                  </a:lnTo>
                  <a:lnTo>
                    <a:pt x="2426081" y="608456"/>
                  </a:lnTo>
                  <a:lnTo>
                    <a:pt x="2401696" y="571118"/>
                  </a:lnTo>
                  <a:lnTo>
                    <a:pt x="2376169" y="534796"/>
                  </a:lnTo>
                  <a:lnTo>
                    <a:pt x="2349245" y="499237"/>
                  </a:lnTo>
                  <a:lnTo>
                    <a:pt x="2321179" y="464819"/>
                  </a:lnTo>
                  <a:lnTo>
                    <a:pt x="2291841" y="431291"/>
                  </a:lnTo>
                  <a:lnTo>
                    <a:pt x="2261235" y="398779"/>
                  </a:lnTo>
                  <a:lnTo>
                    <a:pt x="2229612" y="367283"/>
                  </a:lnTo>
                  <a:lnTo>
                    <a:pt x="2196845" y="336803"/>
                  </a:lnTo>
                  <a:lnTo>
                    <a:pt x="2162937" y="307593"/>
                  </a:lnTo>
                  <a:lnTo>
                    <a:pt x="2128012" y="279400"/>
                  </a:lnTo>
                  <a:lnTo>
                    <a:pt x="2092070" y="252349"/>
                  </a:lnTo>
                  <a:lnTo>
                    <a:pt x="2055114" y="226567"/>
                  </a:lnTo>
                  <a:lnTo>
                    <a:pt x="2017267" y="202056"/>
                  </a:lnTo>
                  <a:lnTo>
                    <a:pt x="1978406" y="178688"/>
                  </a:lnTo>
                  <a:lnTo>
                    <a:pt x="1938655" y="156590"/>
                  </a:lnTo>
                  <a:lnTo>
                    <a:pt x="1898141" y="135889"/>
                  </a:lnTo>
                  <a:lnTo>
                    <a:pt x="1856739" y="116586"/>
                  </a:lnTo>
                  <a:lnTo>
                    <a:pt x="1814449" y="98551"/>
                  </a:lnTo>
                  <a:lnTo>
                    <a:pt x="1771396" y="81914"/>
                  </a:lnTo>
                  <a:lnTo>
                    <a:pt x="1727708" y="66801"/>
                  </a:lnTo>
                  <a:lnTo>
                    <a:pt x="1683258" y="53086"/>
                  </a:lnTo>
                  <a:lnTo>
                    <a:pt x="1638173" y="40893"/>
                  </a:lnTo>
                  <a:lnTo>
                    <a:pt x="1592326" y="30225"/>
                  </a:lnTo>
                  <a:lnTo>
                    <a:pt x="1545971" y="21081"/>
                  </a:lnTo>
                  <a:lnTo>
                    <a:pt x="1498980" y="13588"/>
                  </a:lnTo>
                  <a:lnTo>
                    <a:pt x="1451483" y="7746"/>
                  </a:lnTo>
                  <a:lnTo>
                    <a:pt x="1403477" y="3428"/>
                  </a:lnTo>
                  <a:lnTo>
                    <a:pt x="1354963" y="888"/>
                  </a:lnTo>
                  <a:lnTo>
                    <a:pt x="1305940" y="0"/>
                  </a:lnTo>
                  <a:close/>
                </a:path>
              </a:pathLst>
            </a:custGeom>
            <a:solidFill>
              <a:srgbClr val="00A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2895" y="2362199"/>
              <a:ext cx="2106168" cy="202692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012563" y="3159709"/>
            <a:ext cx="18586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Практические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32" y="1560512"/>
            <a:ext cx="12174220" cy="4227830"/>
            <a:chOff x="6032" y="1560512"/>
            <a:chExt cx="12174220" cy="4227830"/>
          </a:xfrm>
        </p:grpSpPr>
        <p:sp>
          <p:nvSpPr>
            <p:cNvPr id="12" name="object 12"/>
            <p:cNvSpPr/>
            <p:nvPr/>
          </p:nvSpPr>
          <p:spPr>
            <a:xfrm>
              <a:off x="67055" y="1569720"/>
              <a:ext cx="3401695" cy="1652270"/>
            </a:xfrm>
            <a:custGeom>
              <a:avLst/>
              <a:gdLst/>
              <a:ahLst/>
              <a:cxnLst/>
              <a:rect l="l" t="t" r="r" b="b"/>
              <a:pathLst>
                <a:path w="3401695" h="1652270">
                  <a:moveTo>
                    <a:pt x="3126359" y="0"/>
                  </a:moveTo>
                  <a:lnTo>
                    <a:pt x="275005" y="0"/>
                  </a:lnTo>
                  <a:lnTo>
                    <a:pt x="225577" y="4444"/>
                  </a:lnTo>
                  <a:lnTo>
                    <a:pt x="179044" y="17271"/>
                  </a:lnTo>
                  <a:lnTo>
                    <a:pt x="136207" y="37591"/>
                  </a:lnTo>
                  <a:lnTo>
                    <a:pt x="97828" y="64769"/>
                  </a:lnTo>
                  <a:lnTo>
                    <a:pt x="64681" y="97916"/>
                  </a:lnTo>
                  <a:lnTo>
                    <a:pt x="37545" y="136397"/>
                  </a:lnTo>
                  <a:lnTo>
                    <a:pt x="17204" y="179324"/>
                  </a:lnTo>
                  <a:lnTo>
                    <a:pt x="4431" y="225932"/>
                  </a:lnTo>
                  <a:lnTo>
                    <a:pt x="0" y="275335"/>
                  </a:lnTo>
                  <a:lnTo>
                    <a:pt x="0" y="1376426"/>
                  </a:lnTo>
                  <a:lnTo>
                    <a:pt x="4431" y="1425955"/>
                  </a:lnTo>
                  <a:lnTo>
                    <a:pt x="17204" y="1472564"/>
                  </a:lnTo>
                  <a:lnTo>
                    <a:pt x="37545" y="1515490"/>
                  </a:lnTo>
                  <a:lnTo>
                    <a:pt x="64681" y="1553844"/>
                  </a:lnTo>
                  <a:lnTo>
                    <a:pt x="97828" y="1586991"/>
                  </a:lnTo>
                  <a:lnTo>
                    <a:pt x="136207" y="1614169"/>
                  </a:lnTo>
                  <a:lnTo>
                    <a:pt x="179044" y="1634489"/>
                  </a:lnTo>
                  <a:lnTo>
                    <a:pt x="225577" y="1647316"/>
                  </a:lnTo>
                  <a:lnTo>
                    <a:pt x="275005" y="1651762"/>
                  </a:lnTo>
                  <a:lnTo>
                    <a:pt x="3126359" y="1651762"/>
                  </a:lnTo>
                  <a:lnTo>
                    <a:pt x="3175762" y="1647316"/>
                  </a:lnTo>
                  <a:lnTo>
                    <a:pt x="3222244" y="1634489"/>
                  </a:lnTo>
                  <a:lnTo>
                    <a:pt x="3265043" y="1614169"/>
                  </a:lnTo>
                  <a:lnTo>
                    <a:pt x="3303397" y="1586991"/>
                  </a:lnTo>
                  <a:lnTo>
                    <a:pt x="3336671" y="1553844"/>
                  </a:lnTo>
                  <a:lnTo>
                    <a:pt x="3363722" y="1515490"/>
                  </a:lnTo>
                  <a:lnTo>
                    <a:pt x="3384042" y="1472564"/>
                  </a:lnTo>
                  <a:lnTo>
                    <a:pt x="3396869" y="1425955"/>
                  </a:lnTo>
                  <a:lnTo>
                    <a:pt x="3401314" y="1376426"/>
                  </a:lnTo>
                  <a:lnTo>
                    <a:pt x="3401314" y="275335"/>
                  </a:lnTo>
                  <a:lnTo>
                    <a:pt x="3396869" y="225932"/>
                  </a:lnTo>
                  <a:lnTo>
                    <a:pt x="3384042" y="179324"/>
                  </a:lnTo>
                  <a:lnTo>
                    <a:pt x="3363722" y="136397"/>
                  </a:lnTo>
                  <a:lnTo>
                    <a:pt x="3336671" y="97916"/>
                  </a:lnTo>
                  <a:lnTo>
                    <a:pt x="3303397" y="64769"/>
                  </a:lnTo>
                  <a:lnTo>
                    <a:pt x="3265043" y="37591"/>
                  </a:lnTo>
                  <a:lnTo>
                    <a:pt x="3222244" y="17271"/>
                  </a:lnTo>
                  <a:lnTo>
                    <a:pt x="3175762" y="4444"/>
                  </a:lnTo>
                  <a:lnTo>
                    <a:pt x="3126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055" y="1569720"/>
              <a:ext cx="3401695" cy="1652270"/>
            </a:xfrm>
            <a:custGeom>
              <a:avLst/>
              <a:gdLst/>
              <a:ahLst/>
              <a:cxnLst/>
              <a:rect l="l" t="t" r="r" b="b"/>
              <a:pathLst>
                <a:path w="3401695" h="1652270">
                  <a:moveTo>
                    <a:pt x="0" y="275335"/>
                  </a:moveTo>
                  <a:lnTo>
                    <a:pt x="4431" y="225932"/>
                  </a:lnTo>
                  <a:lnTo>
                    <a:pt x="17204" y="179324"/>
                  </a:lnTo>
                  <a:lnTo>
                    <a:pt x="37545" y="136397"/>
                  </a:lnTo>
                  <a:lnTo>
                    <a:pt x="64681" y="97916"/>
                  </a:lnTo>
                  <a:lnTo>
                    <a:pt x="97828" y="64769"/>
                  </a:lnTo>
                  <a:lnTo>
                    <a:pt x="136207" y="37591"/>
                  </a:lnTo>
                  <a:lnTo>
                    <a:pt x="179044" y="17271"/>
                  </a:lnTo>
                  <a:lnTo>
                    <a:pt x="225577" y="4444"/>
                  </a:lnTo>
                  <a:lnTo>
                    <a:pt x="275005" y="0"/>
                  </a:lnTo>
                  <a:lnTo>
                    <a:pt x="3126359" y="0"/>
                  </a:lnTo>
                  <a:lnTo>
                    <a:pt x="3175762" y="4444"/>
                  </a:lnTo>
                  <a:lnTo>
                    <a:pt x="3222244" y="17271"/>
                  </a:lnTo>
                  <a:lnTo>
                    <a:pt x="3265043" y="37591"/>
                  </a:lnTo>
                  <a:lnTo>
                    <a:pt x="3303397" y="64769"/>
                  </a:lnTo>
                  <a:lnTo>
                    <a:pt x="3336671" y="97916"/>
                  </a:lnTo>
                  <a:lnTo>
                    <a:pt x="3363722" y="136397"/>
                  </a:lnTo>
                  <a:lnTo>
                    <a:pt x="3384042" y="179324"/>
                  </a:lnTo>
                  <a:lnTo>
                    <a:pt x="3396869" y="225932"/>
                  </a:lnTo>
                  <a:lnTo>
                    <a:pt x="3401314" y="275335"/>
                  </a:lnTo>
                  <a:lnTo>
                    <a:pt x="3401314" y="1376426"/>
                  </a:lnTo>
                  <a:lnTo>
                    <a:pt x="3396869" y="1425955"/>
                  </a:lnTo>
                  <a:lnTo>
                    <a:pt x="3384042" y="1472564"/>
                  </a:lnTo>
                  <a:lnTo>
                    <a:pt x="3363722" y="1515490"/>
                  </a:lnTo>
                  <a:lnTo>
                    <a:pt x="3336671" y="1553844"/>
                  </a:lnTo>
                  <a:lnTo>
                    <a:pt x="3303397" y="1586991"/>
                  </a:lnTo>
                  <a:lnTo>
                    <a:pt x="3265043" y="1614169"/>
                  </a:lnTo>
                  <a:lnTo>
                    <a:pt x="3222244" y="1634489"/>
                  </a:lnTo>
                  <a:lnTo>
                    <a:pt x="3175762" y="1647316"/>
                  </a:lnTo>
                  <a:lnTo>
                    <a:pt x="3126359" y="1651762"/>
                  </a:lnTo>
                  <a:lnTo>
                    <a:pt x="275005" y="1651762"/>
                  </a:lnTo>
                  <a:lnTo>
                    <a:pt x="225577" y="1647316"/>
                  </a:lnTo>
                  <a:lnTo>
                    <a:pt x="179044" y="1634489"/>
                  </a:lnTo>
                  <a:lnTo>
                    <a:pt x="136207" y="1614169"/>
                  </a:lnTo>
                  <a:lnTo>
                    <a:pt x="97828" y="1586991"/>
                  </a:lnTo>
                  <a:lnTo>
                    <a:pt x="64681" y="1553844"/>
                  </a:lnTo>
                  <a:lnTo>
                    <a:pt x="37545" y="1515490"/>
                  </a:lnTo>
                  <a:lnTo>
                    <a:pt x="17204" y="1472564"/>
                  </a:lnTo>
                  <a:lnTo>
                    <a:pt x="4431" y="1425955"/>
                  </a:lnTo>
                  <a:lnTo>
                    <a:pt x="0" y="1376426"/>
                  </a:lnTo>
                  <a:lnTo>
                    <a:pt x="0" y="275335"/>
                  </a:lnTo>
                  <a:close/>
                </a:path>
              </a:pathLst>
            </a:custGeom>
            <a:ln w="18288">
              <a:solidFill>
                <a:srgbClr val="00A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0" y="1624584"/>
              <a:ext cx="3789045" cy="1718945"/>
            </a:xfrm>
            <a:custGeom>
              <a:avLst/>
              <a:gdLst/>
              <a:ahLst/>
              <a:cxnLst/>
              <a:rect l="l" t="t" r="r" b="b"/>
              <a:pathLst>
                <a:path w="3789045" h="1718945">
                  <a:moveTo>
                    <a:pt x="3501771" y="0"/>
                  </a:moveTo>
                  <a:lnTo>
                    <a:pt x="286766" y="0"/>
                  </a:lnTo>
                  <a:lnTo>
                    <a:pt x="240156" y="3682"/>
                  </a:lnTo>
                  <a:lnTo>
                    <a:pt x="196088" y="14604"/>
                  </a:lnTo>
                  <a:lnTo>
                    <a:pt x="154940" y="32003"/>
                  </a:lnTo>
                  <a:lnTo>
                    <a:pt x="117348" y="55244"/>
                  </a:lnTo>
                  <a:lnTo>
                    <a:pt x="83947" y="83819"/>
                  </a:lnTo>
                  <a:lnTo>
                    <a:pt x="55372" y="117220"/>
                  </a:lnTo>
                  <a:lnTo>
                    <a:pt x="32003" y="154812"/>
                  </a:lnTo>
                  <a:lnTo>
                    <a:pt x="14604" y="195833"/>
                  </a:lnTo>
                  <a:lnTo>
                    <a:pt x="3809" y="240029"/>
                  </a:lnTo>
                  <a:lnTo>
                    <a:pt x="0" y="286385"/>
                  </a:lnTo>
                  <a:lnTo>
                    <a:pt x="0" y="1432178"/>
                  </a:lnTo>
                  <a:lnTo>
                    <a:pt x="3809" y="1478661"/>
                  </a:lnTo>
                  <a:lnTo>
                    <a:pt x="14604" y="1522729"/>
                  </a:lnTo>
                  <a:lnTo>
                    <a:pt x="32003" y="1563877"/>
                  </a:lnTo>
                  <a:lnTo>
                    <a:pt x="55372" y="1601342"/>
                  </a:lnTo>
                  <a:lnTo>
                    <a:pt x="83947" y="1634743"/>
                  </a:lnTo>
                  <a:lnTo>
                    <a:pt x="117348" y="1663445"/>
                  </a:lnTo>
                  <a:lnTo>
                    <a:pt x="154940" y="1686687"/>
                  </a:lnTo>
                  <a:lnTo>
                    <a:pt x="196088" y="1704086"/>
                  </a:lnTo>
                  <a:lnTo>
                    <a:pt x="240156" y="1714880"/>
                  </a:lnTo>
                  <a:lnTo>
                    <a:pt x="286766" y="1718690"/>
                  </a:lnTo>
                  <a:lnTo>
                    <a:pt x="3501771" y="1718690"/>
                  </a:lnTo>
                  <a:lnTo>
                    <a:pt x="3548379" y="1714880"/>
                  </a:lnTo>
                  <a:lnTo>
                    <a:pt x="3592449" y="1704086"/>
                  </a:lnTo>
                  <a:lnTo>
                    <a:pt x="3633597" y="1686687"/>
                  </a:lnTo>
                  <a:lnTo>
                    <a:pt x="3671189" y="1663445"/>
                  </a:lnTo>
                  <a:lnTo>
                    <a:pt x="3704590" y="1634743"/>
                  </a:lnTo>
                  <a:lnTo>
                    <a:pt x="3733292" y="1601342"/>
                  </a:lnTo>
                  <a:lnTo>
                    <a:pt x="3756532" y="1563877"/>
                  </a:lnTo>
                  <a:lnTo>
                    <a:pt x="3773931" y="1522729"/>
                  </a:lnTo>
                  <a:lnTo>
                    <a:pt x="3784727" y="1478661"/>
                  </a:lnTo>
                  <a:lnTo>
                    <a:pt x="3788536" y="1432178"/>
                  </a:lnTo>
                  <a:lnTo>
                    <a:pt x="3788536" y="286385"/>
                  </a:lnTo>
                  <a:lnTo>
                    <a:pt x="3784727" y="240029"/>
                  </a:lnTo>
                  <a:lnTo>
                    <a:pt x="3773931" y="195833"/>
                  </a:lnTo>
                  <a:lnTo>
                    <a:pt x="3756532" y="154812"/>
                  </a:lnTo>
                  <a:lnTo>
                    <a:pt x="3733292" y="117220"/>
                  </a:lnTo>
                  <a:lnTo>
                    <a:pt x="3704590" y="83819"/>
                  </a:lnTo>
                  <a:lnTo>
                    <a:pt x="3671189" y="55244"/>
                  </a:lnTo>
                  <a:lnTo>
                    <a:pt x="3633597" y="32003"/>
                  </a:lnTo>
                  <a:lnTo>
                    <a:pt x="3592449" y="14604"/>
                  </a:lnTo>
                  <a:lnTo>
                    <a:pt x="3548379" y="3682"/>
                  </a:lnTo>
                  <a:lnTo>
                    <a:pt x="3501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82000" y="1624584"/>
              <a:ext cx="3789045" cy="1718945"/>
            </a:xfrm>
            <a:custGeom>
              <a:avLst/>
              <a:gdLst/>
              <a:ahLst/>
              <a:cxnLst/>
              <a:rect l="l" t="t" r="r" b="b"/>
              <a:pathLst>
                <a:path w="3789045" h="1718945">
                  <a:moveTo>
                    <a:pt x="0" y="286385"/>
                  </a:moveTo>
                  <a:lnTo>
                    <a:pt x="3809" y="240029"/>
                  </a:lnTo>
                  <a:lnTo>
                    <a:pt x="14604" y="195833"/>
                  </a:lnTo>
                  <a:lnTo>
                    <a:pt x="32003" y="154812"/>
                  </a:lnTo>
                  <a:lnTo>
                    <a:pt x="55372" y="117220"/>
                  </a:lnTo>
                  <a:lnTo>
                    <a:pt x="83947" y="83819"/>
                  </a:lnTo>
                  <a:lnTo>
                    <a:pt x="117348" y="55244"/>
                  </a:lnTo>
                  <a:lnTo>
                    <a:pt x="154940" y="32003"/>
                  </a:lnTo>
                  <a:lnTo>
                    <a:pt x="196088" y="14604"/>
                  </a:lnTo>
                  <a:lnTo>
                    <a:pt x="240156" y="3682"/>
                  </a:lnTo>
                  <a:lnTo>
                    <a:pt x="286766" y="0"/>
                  </a:lnTo>
                  <a:lnTo>
                    <a:pt x="3501771" y="0"/>
                  </a:lnTo>
                  <a:lnTo>
                    <a:pt x="3548379" y="3682"/>
                  </a:lnTo>
                  <a:lnTo>
                    <a:pt x="3592449" y="14604"/>
                  </a:lnTo>
                  <a:lnTo>
                    <a:pt x="3633597" y="32003"/>
                  </a:lnTo>
                  <a:lnTo>
                    <a:pt x="3671189" y="55244"/>
                  </a:lnTo>
                  <a:lnTo>
                    <a:pt x="3704590" y="83819"/>
                  </a:lnTo>
                  <a:lnTo>
                    <a:pt x="3733292" y="117220"/>
                  </a:lnTo>
                  <a:lnTo>
                    <a:pt x="3756532" y="154812"/>
                  </a:lnTo>
                  <a:lnTo>
                    <a:pt x="3773931" y="195833"/>
                  </a:lnTo>
                  <a:lnTo>
                    <a:pt x="3784727" y="240029"/>
                  </a:lnTo>
                  <a:lnTo>
                    <a:pt x="3788536" y="286385"/>
                  </a:lnTo>
                  <a:lnTo>
                    <a:pt x="3788536" y="1432178"/>
                  </a:lnTo>
                  <a:lnTo>
                    <a:pt x="3784727" y="1478661"/>
                  </a:lnTo>
                  <a:lnTo>
                    <a:pt x="3773931" y="1522729"/>
                  </a:lnTo>
                  <a:lnTo>
                    <a:pt x="3756532" y="1563877"/>
                  </a:lnTo>
                  <a:lnTo>
                    <a:pt x="3733292" y="1601342"/>
                  </a:lnTo>
                  <a:lnTo>
                    <a:pt x="3704590" y="1634743"/>
                  </a:lnTo>
                  <a:lnTo>
                    <a:pt x="3671189" y="1663445"/>
                  </a:lnTo>
                  <a:lnTo>
                    <a:pt x="3633597" y="1686687"/>
                  </a:lnTo>
                  <a:lnTo>
                    <a:pt x="3592449" y="1704086"/>
                  </a:lnTo>
                  <a:lnTo>
                    <a:pt x="3548379" y="1714880"/>
                  </a:lnTo>
                  <a:lnTo>
                    <a:pt x="3501771" y="1718690"/>
                  </a:lnTo>
                  <a:lnTo>
                    <a:pt x="286766" y="1718690"/>
                  </a:lnTo>
                  <a:lnTo>
                    <a:pt x="240156" y="1714880"/>
                  </a:lnTo>
                  <a:lnTo>
                    <a:pt x="196088" y="1704086"/>
                  </a:lnTo>
                  <a:lnTo>
                    <a:pt x="154940" y="1686687"/>
                  </a:lnTo>
                  <a:lnTo>
                    <a:pt x="117348" y="1663445"/>
                  </a:lnTo>
                  <a:lnTo>
                    <a:pt x="83947" y="1634743"/>
                  </a:lnTo>
                  <a:lnTo>
                    <a:pt x="55372" y="1601342"/>
                  </a:lnTo>
                  <a:lnTo>
                    <a:pt x="32003" y="1563877"/>
                  </a:lnTo>
                  <a:lnTo>
                    <a:pt x="14604" y="1522729"/>
                  </a:lnTo>
                  <a:lnTo>
                    <a:pt x="3809" y="1478661"/>
                  </a:lnTo>
                  <a:lnTo>
                    <a:pt x="0" y="1432178"/>
                  </a:lnTo>
                  <a:lnTo>
                    <a:pt x="0" y="286385"/>
                  </a:lnTo>
                  <a:close/>
                </a:path>
              </a:pathLst>
            </a:custGeom>
            <a:ln w="18288">
              <a:solidFill>
                <a:srgbClr val="00A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40" y="3374135"/>
              <a:ext cx="3581400" cy="2405380"/>
            </a:xfrm>
            <a:custGeom>
              <a:avLst/>
              <a:gdLst/>
              <a:ahLst/>
              <a:cxnLst/>
              <a:rect l="l" t="t" r="r" b="b"/>
              <a:pathLst>
                <a:path w="3581400" h="2405379">
                  <a:moveTo>
                    <a:pt x="3180715" y="0"/>
                  </a:moveTo>
                  <a:lnTo>
                    <a:pt x="400481" y="0"/>
                  </a:lnTo>
                  <a:lnTo>
                    <a:pt x="353771" y="2666"/>
                  </a:lnTo>
                  <a:lnTo>
                    <a:pt x="308648" y="10540"/>
                  </a:lnTo>
                  <a:lnTo>
                    <a:pt x="265404" y="23367"/>
                  </a:lnTo>
                  <a:lnTo>
                    <a:pt x="224358" y="40766"/>
                  </a:lnTo>
                  <a:lnTo>
                    <a:pt x="185788" y="62356"/>
                  </a:lnTo>
                  <a:lnTo>
                    <a:pt x="149999" y="88011"/>
                  </a:lnTo>
                  <a:lnTo>
                    <a:pt x="117297" y="117348"/>
                  </a:lnTo>
                  <a:lnTo>
                    <a:pt x="87977" y="150113"/>
                  </a:lnTo>
                  <a:lnTo>
                    <a:pt x="62346" y="185927"/>
                  </a:lnTo>
                  <a:lnTo>
                    <a:pt x="40703" y="224536"/>
                  </a:lnTo>
                  <a:lnTo>
                    <a:pt x="23346" y="265683"/>
                  </a:lnTo>
                  <a:lnTo>
                    <a:pt x="10576" y="308863"/>
                  </a:lnTo>
                  <a:lnTo>
                    <a:pt x="2693" y="354075"/>
                  </a:lnTo>
                  <a:lnTo>
                    <a:pt x="0" y="400812"/>
                  </a:lnTo>
                  <a:lnTo>
                    <a:pt x="0" y="2003933"/>
                  </a:lnTo>
                  <a:lnTo>
                    <a:pt x="2693" y="2050669"/>
                  </a:lnTo>
                  <a:lnTo>
                    <a:pt x="10576" y="2095880"/>
                  </a:lnTo>
                  <a:lnTo>
                    <a:pt x="23346" y="2139188"/>
                  </a:lnTo>
                  <a:lnTo>
                    <a:pt x="40703" y="2180209"/>
                  </a:lnTo>
                  <a:lnTo>
                    <a:pt x="62346" y="2218867"/>
                  </a:lnTo>
                  <a:lnTo>
                    <a:pt x="87977" y="2254694"/>
                  </a:lnTo>
                  <a:lnTo>
                    <a:pt x="117297" y="2287422"/>
                  </a:lnTo>
                  <a:lnTo>
                    <a:pt x="149999" y="2316759"/>
                  </a:lnTo>
                  <a:lnTo>
                    <a:pt x="185788" y="2342413"/>
                  </a:lnTo>
                  <a:lnTo>
                    <a:pt x="224358" y="2364079"/>
                  </a:lnTo>
                  <a:lnTo>
                    <a:pt x="265404" y="2381453"/>
                  </a:lnTo>
                  <a:lnTo>
                    <a:pt x="308648" y="2394229"/>
                  </a:lnTo>
                  <a:lnTo>
                    <a:pt x="353771" y="2402128"/>
                  </a:lnTo>
                  <a:lnTo>
                    <a:pt x="400481" y="2404821"/>
                  </a:lnTo>
                  <a:lnTo>
                    <a:pt x="3180715" y="2404821"/>
                  </a:lnTo>
                  <a:lnTo>
                    <a:pt x="3227324" y="2402128"/>
                  </a:lnTo>
                  <a:lnTo>
                    <a:pt x="3272536" y="2394229"/>
                  </a:lnTo>
                  <a:lnTo>
                    <a:pt x="3315716" y="2381453"/>
                  </a:lnTo>
                  <a:lnTo>
                    <a:pt x="3356864" y="2364079"/>
                  </a:lnTo>
                  <a:lnTo>
                    <a:pt x="3395345" y="2342413"/>
                  </a:lnTo>
                  <a:lnTo>
                    <a:pt x="3431159" y="2316759"/>
                  </a:lnTo>
                  <a:lnTo>
                    <a:pt x="3463925" y="2287422"/>
                  </a:lnTo>
                  <a:lnTo>
                    <a:pt x="3493262" y="2254694"/>
                  </a:lnTo>
                  <a:lnTo>
                    <a:pt x="3518916" y="2218867"/>
                  </a:lnTo>
                  <a:lnTo>
                    <a:pt x="3540506" y="2180209"/>
                  </a:lnTo>
                  <a:lnTo>
                    <a:pt x="3557905" y="2139188"/>
                  </a:lnTo>
                  <a:lnTo>
                    <a:pt x="3570605" y="2095880"/>
                  </a:lnTo>
                  <a:lnTo>
                    <a:pt x="3578479" y="2050669"/>
                  </a:lnTo>
                  <a:lnTo>
                    <a:pt x="3581273" y="2003933"/>
                  </a:lnTo>
                  <a:lnTo>
                    <a:pt x="3581273" y="400812"/>
                  </a:lnTo>
                  <a:lnTo>
                    <a:pt x="3578479" y="354075"/>
                  </a:lnTo>
                  <a:lnTo>
                    <a:pt x="3570605" y="308863"/>
                  </a:lnTo>
                  <a:lnTo>
                    <a:pt x="3557905" y="265683"/>
                  </a:lnTo>
                  <a:lnTo>
                    <a:pt x="3540506" y="224536"/>
                  </a:lnTo>
                  <a:lnTo>
                    <a:pt x="3518916" y="185927"/>
                  </a:lnTo>
                  <a:lnTo>
                    <a:pt x="3493262" y="150113"/>
                  </a:lnTo>
                  <a:lnTo>
                    <a:pt x="3463925" y="117348"/>
                  </a:lnTo>
                  <a:lnTo>
                    <a:pt x="3431159" y="88011"/>
                  </a:lnTo>
                  <a:lnTo>
                    <a:pt x="3395345" y="62356"/>
                  </a:lnTo>
                  <a:lnTo>
                    <a:pt x="3356864" y="40766"/>
                  </a:lnTo>
                  <a:lnTo>
                    <a:pt x="3315716" y="23367"/>
                  </a:lnTo>
                  <a:lnTo>
                    <a:pt x="3272536" y="10540"/>
                  </a:lnTo>
                  <a:lnTo>
                    <a:pt x="3227324" y="2666"/>
                  </a:lnTo>
                  <a:lnTo>
                    <a:pt x="3180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40" y="3374135"/>
              <a:ext cx="3581400" cy="2405380"/>
            </a:xfrm>
            <a:custGeom>
              <a:avLst/>
              <a:gdLst/>
              <a:ahLst/>
              <a:cxnLst/>
              <a:rect l="l" t="t" r="r" b="b"/>
              <a:pathLst>
                <a:path w="3581400" h="2405379">
                  <a:moveTo>
                    <a:pt x="0" y="400812"/>
                  </a:moveTo>
                  <a:lnTo>
                    <a:pt x="2693" y="354075"/>
                  </a:lnTo>
                  <a:lnTo>
                    <a:pt x="10576" y="308863"/>
                  </a:lnTo>
                  <a:lnTo>
                    <a:pt x="23346" y="265683"/>
                  </a:lnTo>
                  <a:lnTo>
                    <a:pt x="40703" y="224536"/>
                  </a:lnTo>
                  <a:lnTo>
                    <a:pt x="62346" y="185927"/>
                  </a:lnTo>
                  <a:lnTo>
                    <a:pt x="87977" y="150113"/>
                  </a:lnTo>
                  <a:lnTo>
                    <a:pt x="117297" y="117348"/>
                  </a:lnTo>
                  <a:lnTo>
                    <a:pt x="149999" y="88011"/>
                  </a:lnTo>
                  <a:lnTo>
                    <a:pt x="185788" y="62356"/>
                  </a:lnTo>
                  <a:lnTo>
                    <a:pt x="224358" y="40766"/>
                  </a:lnTo>
                  <a:lnTo>
                    <a:pt x="265404" y="23367"/>
                  </a:lnTo>
                  <a:lnTo>
                    <a:pt x="308648" y="10540"/>
                  </a:lnTo>
                  <a:lnTo>
                    <a:pt x="353771" y="2666"/>
                  </a:lnTo>
                  <a:lnTo>
                    <a:pt x="400481" y="0"/>
                  </a:lnTo>
                  <a:lnTo>
                    <a:pt x="3180715" y="0"/>
                  </a:lnTo>
                  <a:lnTo>
                    <a:pt x="3227324" y="2666"/>
                  </a:lnTo>
                  <a:lnTo>
                    <a:pt x="3272536" y="10540"/>
                  </a:lnTo>
                  <a:lnTo>
                    <a:pt x="3315716" y="23367"/>
                  </a:lnTo>
                  <a:lnTo>
                    <a:pt x="3356864" y="40766"/>
                  </a:lnTo>
                  <a:lnTo>
                    <a:pt x="3395345" y="62356"/>
                  </a:lnTo>
                  <a:lnTo>
                    <a:pt x="3431159" y="88011"/>
                  </a:lnTo>
                  <a:lnTo>
                    <a:pt x="3463925" y="117348"/>
                  </a:lnTo>
                  <a:lnTo>
                    <a:pt x="3493262" y="150113"/>
                  </a:lnTo>
                  <a:lnTo>
                    <a:pt x="3518916" y="185927"/>
                  </a:lnTo>
                  <a:lnTo>
                    <a:pt x="3540506" y="224536"/>
                  </a:lnTo>
                  <a:lnTo>
                    <a:pt x="3557905" y="265683"/>
                  </a:lnTo>
                  <a:lnTo>
                    <a:pt x="3570605" y="308863"/>
                  </a:lnTo>
                  <a:lnTo>
                    <a:pt x="3578479" y="354075"/>
                  </a:lnTo>
                  <a:lnTo>
                    <a:pt x="3581273" y="400812"/>
                  </a:lnTo>
                  <a:lnTo>
                    <a:pt x="3581273" y="2003933"/>
                  </a:lnTo>
                  <a:lnTo>
                    <a:pt x="3578479" y="2050669"/>
                  </a:lnTo>
                  <a:lnTo>
                    <a:pt x="3570605" y="2095880"/>
                  </a:lnTo>
                  <a:lnTo>
                    <a:pt x="3557905" y="2139188"/>
                  </a:lnTo>
                  <a:lnTo>
                    <a:pt x="3540506" y="2180209"/>
                  </a:lnTo>
                  <a:lnTo>
                    <a:pt x="3518916" y="2218867"/>
                  </a:lnTo>
                  <a:lnTo>
                    <a:pt x="3493262" y="2254694"/>
                  </a:lnTo>
                  <a:lnTo>
                    <a:pt x="3463925" y="2287422"/>
                  </a:lnTo>
                  <a:lnTo>
                    <a:pt x="3431159" y="2316759"/>
                  </a:lnTo>
                  <a:lnTo>
                    <a:pt x="3395345" y="2342413"/>
                  </a:lnTo>
                  <a:lnTo>
                    <a:pt x="3356864" y="2364079"/>
                  </a:lnTo>
                  <a:lnTo>
                    <a:pt x="3315716" y="2381453"/>
                  </a:lnTo>
                  <a:lnTo>
                    <a:pt x="3272536" y="2394229"/>
                  </a:lnTo>
                  <a:lnTo>
                    <a:pt x="3227324" y="2402128"/>
                  </a:lnTo>
                  <a:lnTo>
                    <a:pt x="3180715" y="2404821"/>
                  </a:lnTo>
                  <a:lnTo>
                    <a:pt x="400481" y="2404821"/>
                  </a:lnTo>
                  <a:lnTo>
                    <a:pt x="353771" y="2402128"/>
                  </a:lnTo>
                  <a:lnTo>
                    <a:pt x="308648" y="2394229"/>
                  </a:lnTo>
                  <a:lnTo>
                    <a:pt x="265404" y="2381453"/>
                  </a:lnTo>
                  <a:lnTo>
                    <a:pt x="224358" y="2364079"/>
                  </a:lnTo>
                  <a:lnTo>
                    <a:pt x="185788" y="2342413"/>
                  </a:lnTo>
                  <a:lnTo>
                    <a:pt x="149999" y="2316759"/>
                  </a:lnTo>
                  <a:lnTo>
                    <a:pt x="117297" y="2287422"/>
                  </a:lnTo>
                  <a:lnTo>
                    <a:pt x="87977" y="2254694"/>
                  </a:lnTo>
                  <a:lnTo>
                    <a:pt x="62346" y="2218867"/>
                  </a:lnTo>
                  <a:lnTo>
                    <a:pt x="40703" y="2180209"/>
                  </a:lnTo>
                  <a:lnTo>
                    <a:pt x="23346" y="2139188"/>
                  </a:lnTo>
                  <a:lnTo>
                    <a:pt x="10576" y="2095880"/>
                  </a:lnTo>
                  <a:lnTo>
                    <a:pt x="2693" y="2050669"/>
                  </a:lnTo>
                  <a:lnTo>
                    <a:pt x="0" y="2003933"/>
                  </a:lnTo>
                  <a:lnTo>
                    <a:pt x="0" y="400812"/>
                  </a:lnTo>
                  <a:close/>
                </a:path>
              </a:pathLst>
            </a:custGeom>
            <a:ln w="18288">
              <a:solidFill>
                <a:srgbClr val="00A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2780" y="1519808"/>
            <a:ext cx="3119120" cy="423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97790" indent="-1905" algn="ctr">
              <a:lnSpc>
                <a:spcPct val="100000"/>
              </a:lnSpc>
              <a:spcBef>
                <a:spcPts val="105"/>
              </a:spcBef>
            </a:pPr>
            <a:r>
              <a:rPr sz="2200" spc="-15" dirty="0">
                <a:latin typeface="Times New Roman"/>
                <a:cs typeface="Times New Roman"/>
              </a:rPr>
              <a:t>принимают </a:t>
            </a:r>
            <a:r>
              <a:rPr sz="2200" spc="-5" dirty="0">
                <a:latin typeface="Times New Roman"/>
                <a:cs typeface="Times New Roman"/>
              </a:rPr>
              <a:t>свои первые </a:t>
            </a:r>
            <a:r>
              <a:rPr sz="2200" dirty="0">
                <a:latin typeface="Times New Roman"/>
                <a:cs typeface="Times New Roman"/>
              </a:rPr>
              <a:t> финансовые </a:t>
            </a:r>
            <a:r>
              <a:rPr sz="2200" spc="5" dirty="0">
                <a:latin typeface="Times New Roman"/>
                <a:cs typeface="Times New Roman"/>
              </a:rPr>
              <a:t>решения 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относительно </a:t>
            </a:r>
            <a:r>
              <a:rPr sz="2200" spc="-20" dirty="0">
                <a:latin typeface="Times New Roman"/>
                <a:cs typeface="Times New Roman"/>
              </a:rPr>
              <a:t>расходов </a:t>
            </a:r>
            <a:r>
              <a:rPr sz="2200" dirty="0">
                <a:latin typeface="Times New Roman"/>
                <a:cs typeface="Times New Roman"/>
              </a:rPr>
              <a:t>и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трат,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соотносить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понятия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хочу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могу</a:t>
            </a:r>
            <a:r>
              <a:rPr sz="2300" spc="-5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305"/>
              </a:spcBef>
            </a:pPr>
            <a:r>
              <a:rPr sz="2200" spc="5" dirty="0">
                <a:latin typeface="Times New Roman"/>
                <a:cs typeface="Times New Roman"/>
              </a:rPr>
              <a:t>освоены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информационно-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коммуникативные, 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цифровые и </a:t>
            </a:r>
            <a:r>
              <a:rPr sz="2200" spc="-5" dirty="0">
                <a:latin typeface="Times New Roman"/>
                <a:cs typeface="Times New Roman"/>
              </a:rPr>
              <a:t>медийные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технологии,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через</a:t>
            </a:r>
            <a:endParaRPr sz="2200">
              <a:latin typeface="Times New Roman"/>
              <a:cs typeface="Times New Roman"/>
            </a:endParaRPr>
          </a:p>
          <a:p>
            <a:pPr marL="85725" marR="84455" indent="5715" algn="ctr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Times New Roman"/>
                <a:cs typeface="Times New Roman"/>
              </a:rPr>
              <a:t>продуктивный </a:t>
            </a:r>
            <a:r>
              <a:rPr sz="2200" spc="5" dirty="0">
                <a:latin typeface="Times New Roman"/>
                <a:cs typeface="Times New Roman"/>
              </a:rPr>
              <a:t>синтез 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художественного </a:t>
            </a:r>
            <a:r>
              <a:rPr sz="2200" spc="5" dirty="0">
                <a:latin typeface="Times New Roman"/>
                <a:cs typeface="Times New Roman"/>
              </a:rPr>
              <a:t>и 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технического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творчества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186864" y="3465512"/>
            <a:ext cx="3965575" cy="2322830"/>
            <a:chOff x="8186864" y="3465512"/>
            <a:chExt cx="3965575" cy="2322830"/>
          </a:xfrm>
        </p:grpSpPr>
        <p:sp>
          <p:nvSpPr>
            <p:cNvPr id="20" name="object 20"/>
            <p:cNvSpPr/>
            <p:nvPr/>
          </p:nvSpPr>
          <p:spPr>
            <a:xfrm>
              <a:off x="8196072" y="3474720"/>
              <a:ext cx="3947160" cy="2304415"/>
            </a:xfrm>
            <a:custGeom>
              <a:avLst/>
              <a:gdLst/>
              <a:ahLst/>
              <a:cxnLst/>
              <a:rect l="l" t="t" r="r" b="b"/>
              <a:pathLst>
                <a:path w="3947159" h="2304415">
                  <a:moveTo>
                    <a:pt x="3562857" y="0"/>
                  </a:moveTo>
                  <a:lnTo>
                    <a:pt x="383921" y="0"/>
                  </a:lnTo>
                  <a:lnTo>
                    <a:pt x="335787" y="3047"/>
                  </a:lnTo>
                  <a:lnTo>
                    <a:pt x="289432" y="11683"/>
                  </a:lnTo>
                  <a:lnTo>
                    <a:pt x="245109" y="25907"/>
                  </a:lnTo>
                  <a:lnTo>
                    <a:pt x="203453" y="44957"/>
                  </a:lnTo>
                  <a:lnTo>
                    <a:pt x="164592" y="68833"/>
                  </a:lnTo>
                  <a:lnTo>
                    <a:pt x="128904" y="96900"/>
                  </a:lnTo>
                  <a:lnTo>
                    <a:pt x="96900" y="129031"/>
                  </a:lnTo>
                  <a:lnTo>
                    <a:pt x="68833" y="164591"/>
                  </a:lnTo>
                  <a:lnTo>
                    <a:pt x="44957" y="203453"/>
                  </a:lnTo>
                  <a:lnTo>
                    <a:pt x="25780" y="245236"/>
                  </a:lnTo>
                  <a:lnTo>
                    <a:pt x="11683" y="289432"/>
                  </a:lnTo>
                  <a:lnTo>
                    <a:pt x="3048" y="335914"/>
                  </a:lnTo>
                  <a:lnTo>
                    <a:pt x="0" y="384047"/>
                  </a:lnTo>
                  <a:lnTo>
                    <a:pt x="0" y="1920113"/>
                  </a:lnTo>
                  <a:lnTo>
                    <a:pt x="3048" y="1968372"/>
                  </a:lnTo>
                  <a:lnTo>
                    <a:pt x="11683" y="2014727"/>
                  </a:lnTo>
                  <a:lnTo>
                    <a:pt x="25780" y="2058923"/>
                  </a:lnTo>
                  <a:lnTo>
                    <a:pt x="44957" y="2100706"/>
                  </a:lnTo>
                  <a:lnTo>
                    <a:pt x="68833" y="2139594"/>
                  </a:lnTo>
                  <a:lnTo>
                    <a:pt x="96900" y="2175243"/>
                  </a:lnTo>
                  <a:lnTo>
                    <a:pt x="128904" y="2207310"/>
                  </a:lnTo>
                  <a:lnTo>
                    <a:pt x="164592" y="2235428"/>
                  </a:lnTo>
                  <a:lnTo>
                    <a:pt x="203453" y="2259241"/>
                  </a:lnTo>
                  <a:lnTo>
                    <a:pt x="245109" y="2278379"/>
                  </a:lnTo>
                  <a:lnTo>
                    <a:pt x="289432" y="2292502"/>
                  </a:lnTo>
                  <a:lnTo>
                    <a:pt x="335787" y="2301240"/>
                  </a:lnTo>
                  <a:lnTo>
                    <a:pt x="383921" y="2304237"/>
                  </a:lnTo>
                  <a:lnTo>
                    <a:pt x="3562857" y="2304237"/>
                  </a:lnTo>
                  <a:lnTo>
                    <a:pt x="3610991" y="2301240"/>
                  </a:lnTo>
                  <a:lnTo>
                    <a:pt x="3657346" y="2292502"/>
                  </a:lnTo>
                  <a:lnTo>
                    <a:pt x="3701669" y="2278379"/>
                  </a:lnTo>
                  <a:lnTo>
                    <a:pt x="3743325" y="2259241"/>
                  </a:lnTo>
                  <a:lnTo>
                    <a:pt x="3782186" y="2235428"/>
                  </a:lnTo>
                  <a:lnTo>
                    <a:pt x="3817874" y="2207310"/>
                  </a:lnTo>
                  <a:lnTo>
                    <a:pt x="3849878" y="2175243"/>
                  </a:lnTo>
                  <a:lnTo>
                    <a:pt x="3877945" y="2139594"/>
                  </a:lnTo>
                  <a:lnTo>
                    <a:pt x="3901821" y="2100706"/>
                  </a:lnTo>
                  <a:lnTo>
                    <a:pt x="3920998" y="2058923"/>
                  </a:lnTo>
                  <a:lnTo>
                    <a:pt x="3935095" y="2014727"/>
                  </a:lnTo>
                  <a:lnTo>
                    <a:pt x="3943730" y="1968372"/>
                  </a:lnTo>
                  <a:lnTo>
                    <a:pt x="3946779" y="1920113"/>
                  </a:lnTo>
                  <a:lnTo>
                    <a:pt x="3946779" y="384047"/>
                  </a:lnTo>
                  <a:lnTo>
                    <a:pt x="3943730" y="335914"/>
                  </a:lnTo>
                  <a:lnTo>
                    <a:pt x="3935095" y="289432"/>
                  </a:lnTo>
                  <a:lnTo>
                    <a:pt x="3920998" y="245236"/>
                  </a:lnTo>
                  <a:lnTo>
                    <a:pt x="3901821" y="203453"/>
                  </a:lnTo>
                  <a:lnTo>
                    <a:pt x="3877945" y="164591"/>
                  </a:lnTo>
                  <a:lnTo>
                    <a:pt x="3849878" y="129031"/>
                  </a:lnTo>
                  <a:lnTo>
                    <a:pt x="3817874" y="96900"/>
                  </a:lnTo>
                  <a:lnTo>
                    <a:pt x="3782186" y="68833"/>
                  </a:lnTo>
                  <a:lnTo>
                    <a:pt x="3743325" y="44957"/>
                  </a:lnTo>
                  <a:lnTo>
                    <a:pt x="3701669" y="25907"/>
                  </a:lnTo>
                  <a:lnTo>
                    <a:pt x="3657346" y="11683"/>
                  </a:lnTo>
                  <a:lnTo>
                    <a:pt x="3610991" y="3047"/>
                  </a:lnTo>
                  <a:lnTo>
                    <a:pt x="35628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96072" y="3474720"/>
              <a:ext cx="3947160" cy="2304415"/>
            </a:xfrm>
            <a:custGeom>
              <a:avLst/>
              <a:gdLst/>
              <a:ahLst/>
              <a:cxnLst/>
              <a:rect l="l" t="t" r="r" b="b"/>
              <a:pathLst>
                <a:path w="3947159" h="2304415">
                  <a:moveTo>
                    <a:pt x="0" y="384047"/>
                  </a:moveTo>
                  <a:lnTo>
                    <a:pt x="3048" y="335914"/>
                  </a:lnTo>
                  <a:lnTo>
                    <a:pt x="11683" y="289432"/>
                  </a:lnTo>
                  <a:lnTo>
                    <a:pt x="25780" y="245236"/>
                  </a:lnTo>
                  <a:lnTo>
                    <a:pt x="44957" y="203453"/>
                  </a:lnTo>
                  <a:lnTo>
                    <a:pt x="68833" y="164591"/>
                  </a:lnTo>
                  <a:lnTo>
                    <a:pt x="96900" y="129031"/>
                  </a:lnTo>
                  <a:lnTo>
                    <a:pt x="128904" y="96900"/>
                  </a:lnTo>
                  <a:lnTo>
                    <a:pt x="164592" y="68833"/>
                  </a:lnTo>
                  <a:lnTo>
                    <a:pt x="203453" y="44957"/>
                  </a:lnTo>
                  <a:lnTo>
                    <a:pt x="245109" y="25907"/>
                  </a:lnTo>
                  <a:lnTo>
                    <a:pt x="289432" y="11683"/>
                  </a:lnTo>
                  <a:lnTo>
                    <a:pt x="335787" y="3047"/>
                  </a:lnTo>
                  <a:lnTo>
                    <a:pt x="383921" y="0"/>
                  </a:lnTo>
                  <a:lnTo>
                    <a:pt x="3562857" y="0"/>
                  </a:lnTo>
                  <a:lnTo>
                    <a:pt x="3610991" y="3047"/>
                  </a:lnTo>
                  <a:lnTo>
                    <a:pt x="3657346" y="11683"/>
                  </a:lnTo>
                  <a:lnTo>
                    <a:pt x="3701669" y="25907"/>
                  </a:lnTo>
                  <a:lnTo>
                    <a:pt x="3743325" y="44957"/>
                  </a:lnTo>
                  <a:lnTo>
                    <a:pt x="3782186" y="68833"/>
                  </a:lnTo>
                  <a:lnTo>
                    <a:pt x="3817874" y="96900"/>
                  </a:lnTo>
                  <a:lnTo>
                    <a:pt x="3849878" y="129031"/>
                  </a:lnTo>
                  <a:lnTo>
                    <a:pt x="3877945" y="164591"/>
                  </a:lnTo>
                  <a:lnTo>
                    <a:pt x="3901821" y="203453"/>
                  </a:lnTo>
                  <a:lnTo>
                    <a:pt x="3920998" y="245236"/>
                  </a:lnTo>
                  <a:lnTo>
                    <a:pt x="3935095" y="289432"/>
                  </a:lnTo>
                  <a:lnTo>
                    <a:pt x="3943730" y="335914"/>
                  </a:lnTo>
                  <a:lnTo>
                    <a:pt x="3946779" y="384047"/>
                  </a:lnTo>
                  <a:lnTo>
                    <a:pt x="3946779" y="1920113"/>
                  </a:lnTo>
                  <a:lnTo>
                    <a:pt x="3943730" y="1968372"/>
                  </a:lnTo>
                  <a:lnTo>
                    <a:pt x="3935095" y="2014727"/>
                  </a:lnTo>
                  <a:lnTo>
                    <a:pt x="3920998" y="2058923"/>
                  </a:lnTo>
                  <a:lnTo>
                    <a:pt x="3901821" y="2100706"/>
                  </a:lnTo>
                  <a:lnTo>
                    <a:pt x="3877945" y="2139594"/>
                  </a:lnTo>
                  <a:lnTo>
                    <a:pt x="3849878" y="2175243"/>
                  </a:lnTo>
                  <a:lnTo>
                    <a:pt x="3817874" y="2207310"/>
                  </a:lnTo>
                  <a:lnTo>
                    <a:pt x="3782186" y="2235428"/>
                  </a:lnTo>
                  <a:lnTo>
                    <a:pt x="3743325" y="2259241"/>
                  </a:lnTo>
                  <a:lnTo>
                    <a:pt x="3701669" y="2278379"/>
                  </a:lnTo>
                  <a:lnTo>
                    <a:pt x="3657346" y="2292502"/>
                  </a:lnTo>
                  <a:lnTo>
                    <a:pt x="3610991" y="2301240"/>
                  </a:lnTo>
                  <a:lnTo>
                    <a:pt x="3562857" y="2304237"/>
                  </a:lnTo>
                  <a:lnTo>
                    <a:pt x="383921" y="2304237"/>
                  </a:lnTo>
                  <a:lnTo>
                    <a:pt x="335787" y="2301240"/>
                  </a:lnTo>
                  <a:lnTo>
                    <a:pt x="289432" y="2292502"/>
                  </a:lnTo>
                  <a:lnTo>
                    <a:pt x="245109" y="2278379"/>
                  </a:lnTo>
                  <a:lnTo>
                    <a:pt x="203453" y="2259241"/>
                  </a:lnTo>
                  <a:lnTo>
                    <a:pt x="164592" y="2235428"/>
                  </a:lnTo>
                  <a:lnTo>
                    <a:pt x="128904" y="2207310"/>
                  </a:lnTo>
                  <a:lnTo>
                    <a:pt x="96900" y="2175243"/>
                  </a:lnTo>
                  <a:lnTo>
                    <a:pt x="68833" y="2139594"/>
                  </a:lnTo>
                  <a:lnTo>
                    <a:pt x="44957" y="2100706"/>
                  </a:lnTo>
                  <a:lnTo>
                    <a:pt x="25780" y="2058923"/>
                  </a:lnTo>
                  <a:lnTo>
                    <a:pt x="11683" y="2014727"/>
                  </a:lnTo>
                  <a:lnTo>
                    <a:pt x="3048" y="1968372"/>
                  </a:lnTo>
                  <a:lnTo>
                    <a:pt x="0" y="1920113"/>
                  </a:lnTo>
                  <a:lnTo>
                    <a:pt x="0" y="384047"/>
                  </a:lnTo>
                  <a:close/>
                </a:path>
              </a:pathLst>
            </a:custGeom>
            <a:ln w="18288">
              <a:solidFill>
                <a:srgbClr val="00A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583294" y="1614677"/>
            <a:ext cx="3385820" cy="4177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 marR="5080" indent="-13335" algn="ctr">
              <a:lnSpc>
                <a:spcPct val="100000"/>
              </a:lnSpc>
              <a:spcBef>
                <a:spcPts val="105"/>
              </a:spcBef>
            </a:pPr>
            <a:r>
              <a:rPr sz="2200" spc="-25" dirty="0">
                <a:latin typeface="Times New Roman"/>
                <a:cs typeface="Times New Roman"/>
              </a:rPr>
              <a:t>понимают, </a:t>
            </a:r>
            <a:r>
              <a:rPr sz="2200" spc="-10" dirty="0">
                <a:latin typeface="Times New Roman"/>
                <a:cs typeface="Times New Roman"/>
              </a:rPr>
              <a:t>что </a:t>
            </a:r>
            <a:r>
              <a:rPr sz="2200" spc="-5" dirty="0">
                <a:latin typeface="Times New Roman"/>
                <a:cs typeface="Times New Roman"/>
              </a:rPr>
              <a:t>тратить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можно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мудро,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пользой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для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себя, </a:t>
            </a:r>
            <a:r>
              <a:rPr sz="2200" dirty="0">
                <a:latin typeface="Times New Roman"/>
                <a:cs typeface="Times New Roman"/>
              </a:rPr>
              <a:t>а </a:t>
            </a:r>
            <a:r>
              <a:rPr sz="2200" spc="-10" dirty="0">
                <a:latin typeface="Times New Roman"/>
                <a:cs typeface="Times New Roman"/>
              </a:rPr>
              <a:t>можно напрасно, </a:t>
            </a:r>
            <a:r>
              <a:rPr sz="2200" spc="5" dirty="0">
                <a:latin typeface="Times New Roman"/>
                <a:cs typeface="Times New Roman"/>
              </a:rPr>
              <a:t>без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толку,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бесполезно,</a:t>
            </a:r>
            <a:endParaRPr sz="220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imes New Roman"/>
                <a:cs typeface="Times New Roman"/>
              </a:rPr>
              <a:t>бессмысленно</a:t>
            </a:r>
            <a:endParaRPr sz="2200">
              <a:latin typeface="Times New Roman"/>
              <a:cs typeface="Times New Roman"/>
            </a:endParaRPr>
          </a:p>
          <a:p>
            <a:pPr marL="12065" marR="207645" algn="ctr">
              <a:lnSpc>
                <a:spcPct val="100000"/>
              </a:lnSpc>
              <a:spcBef>
                <a:spcPts val="985"/>
              </a:spcBef>
            </a:pPr>
            <a:r>
              <a:rPr sz="2200" spc="-5" dirty="0">
                <a:latin typeface="Times New Roman"/>
                <a:cs typeface="Times New Roman"/>
              </a:rPr>
              <a:t>демонстрирует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результаты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работы </a:t>
            </a:r>
            <a:r>
              <a:rPr sz="2200" dirty="0">
                <a:latin typeface="Times New Roman"/>
                <a:cs typeface="Times New Roman"/>
              </a:rPr>
              <a:t>над различными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проектами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(темами)</a:t>
            </a:r>
            <a:endParaRPr sz="2200">
              <a:latin typeface="Times New Roman"/>
              <a:cs typeface="Times New Roman"/>
            </a:endParaRPr>
          </a:p>
          <a:p>
            <a:pPr marL="277495" marR="465455"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п</a:t>
            </a:r>
            <a:r>
              <a:rPr sz="2200" spc="3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ср</a:t>
            </a:r>
            <a:r>
              <a:rPr sz="2200" spc="-20" dirty="0">
                <a:latin typeface="Times New Roman"/>
                <a:cs typeface="Times New Roman"/>
              </a:rPr>
              <a:t>е</a:t>
            </a:r>
            <a:r>
              <a:rPr sz="2200" dirty="0">
                <a:latin typeface="Times New Roman"/>
                <a:cs typeface="Times New Roman"/>
              </a:rPr>
              <a:t>д</a:t>
            </a:r>
            <a:r>
              <a:rPr sz="2200" spc="5" dirty="0">
                <a:latin typeface="Times New Roman"/>
                <a:cs typeface="Times New Roman"/>
              </a:rPr>
              <a:t>с</a:t>
            </a:r>
            <a:r>
              <a:rPr sz="2200" dirty="0">
                <a:latin typeface="Times New Roman"/>
                <a:cs typeface="Times New Roman"/>
              </a:rPr>
              <a:t>т</a:t>
            </a:r>
            <a:r>
              <a:rPr sz="2200" spc="-40" dirty="0">
                <a:latin typeface="Times New Roman"/>
                <a:cs typeface="Times New Roman"/>
              </a:rPr>
              <a:t>в</a:t>
            </a:r>
            <a:r>
              <a:rPr sz="2200" spc="-50" dirty="0">
                <a:latin typeface="Times New Roman"/>
                <a:cs typeface="Times New Roman"/>
              </a:rPr>
              <a:t>о</a:t>
            </a:r>
            <a:r>
              <a:rPr sz="2200" spc="5" dirty="0">
                <a:latin typeface="Times New Roman"/>
                <a:cs typeface="Times New Roman"/>
              </a:rPr>
              <a:t>м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со</a:t>
            </a:r>
            <a:r>
              <a:rPr sz="2200" spc="-55" dirty="0">
                <a:latin typeface="Times New Roman"/>
                <a:cs typeface="Times New Roman"/>
              </a:rPr>
              <a:t>з</a:t>
            </a:r>
            <a:r>
              <a:rPr sz="2200" dirty="0">
                <a:latin typeface="Times New Roman"/>
                <a:cs typeface="Times New Roman"/>
              </a:rPr>
              <a:t>д</a:t>
            </a:r>
            <a:r>
              <a:rPr sz="2200" spc="5" dirty="0">
                <a:latin typeface="Times New Roman"/>
                <a:cs typeface="Times New Roman"/>
              </a:rPr>
              <a:t>а</a:t>
            </a:r>
            <a:r>
              <a:rPr sz="2200" spc="-5" dirty="0">
                <a:latin typeface="Times New Roman"/>
                <a:cs typeface="Times New Roman"/>
              </a:rPr>
              <a:t>н</a:t>
            </a:r>
            <a:r>
              <a:rPr sz="2200" spc="-1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я  </a:t>
            </a:r>
            <a:r>
              <a:rPr sz="2200" spc="-5" dirty="0">
                <a:latin typeface="Times New Roman"/>
                <a:cs typeface="Times New Roman"/>
              </a:rPr>
              <a:t>собственных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мультипликационных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фильмов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83864" y="1584960"/>
            <a:ext cx="4721225" cy="5212080"/>
            <a:chOff x="3483864" y="1584960"/>
            <a:chExt cx="4721225" cy="5212080"/>
          </a:xfrm>
        </p:grpSpPr>
        <p:sp>
          <p:nvSpPr>
            <p:cNvPr id="24" name="object 24"/>
            <p:cNvSpPr/>
            <p:nvPr/>
          </p:nvSpPr>
          <p:spPr>
            <a:xfrm>
              <a:off x="3723132" y="1604772"/>
              <a:ext cx="4425950" cy="4044950"/>
            </a:xfrm>
            <a:custGeom>
              <a:avLst/>
              <a:gdLst/>
              <a:ahLst/>
              <a:cxnLst/>
              <a:rect l="l" t="t" r="r" b="b"/>
              <a:pathLst>
                <a:path w="4425950" h="4044950">
                  <a:moveTo>
                    <a:pt x="0" y="2022220"/>
                  </a:moveTo>
                  <a:lnTo>
                    <a:pt x="507" y="1975865"/>
                  </a:lnTo>
                  <a:lnTo>
                    <a:pt x="2285" y="1929764"/>
                  </a:lnTo>
                  <a:lnTo>
                    <a:pt x="5079" y="1883790"/>
                  </a:lnTo>
                  <a:lnTo>
                    <a:pt x="9016" y="1838198"/>
                  </a:lnTo>
                  <a:lnTo>
                    <a:pt x="14096" y="1792858"/>
                  </a:lnTo>
                  <a:lnTo>
                    <a:pt x="20192" y="1747901"/>
                  </a:lnTo>
                  <a:lnTo>
                    <a:pt x="27431" y="1703197"/>
                  </a:lnTo>
                  <a:lnTo>
                    <a:pt x="35687" y="1658747"/>
                  </a:lnTo>
                  <a:lnTo>
                    <a:pt x="44957" y="1614677"/>
                  </a:lnTo>
                  <a:lnTo>
                    <a:pt x="55244" y="1570989"/>
                  </a:lnTo>
                  <a:lnTo>
                    <a:pt x="66675" y="1527682"/>
                  </a:lnTo>
                  <a:lnTo>
                    <a:pt x="78993" y="1484629"/>
                  </a:lnTo>
                  <a:lnTo>
                    <a:pt x="92455" y="1442085"/>
                  </a:lnTo>
                  <a:lnTo>
                    <a:pt x="106806" y="1399920"/>
                  </a:lnTo>
                  <a:lnTo>
                    <a:pt x="122173" y="1358011"/>
                  </a:lnTo>
                  <a:lnTo>
                    <a:pt x="138429" y="1316608"/>
                  </a:lnTo>
                  <a:lnTo>
                    <a:pt x="155701" y="1275714"/>
                  </a:lnTo>
                  <a:lnTo>
                    <a:pt x="173862" y="1235075"/>
                  </a:lnTo>
                  <a:lnTo>
                    <a:pt x="193039" y="1195069"/>
                  </a:lnTo>
                  <a:lnTo>
                    <a:pt x="213105" y="1155445"/>
                  </a:lnTo>
                  <a:lnTo>
                    <a:pt x="233933" y="1116202"/>
                  </a:lnTo>
                  <a:lnTo>
                    <a:pt x="255777" y="1077467"/>
                  </a:lnTo>
                  <a:lnTo>
                    <a:pt x="278510" y="1039367"/>
                  </a:lnTo>
                  <a:lnTo>
                    <a:pt x="302132" y="1001649"/>
                  </a:lnTo>
                  <a:lnTo>
                    <a:pt x="326516" y="964438"/>
                  </a:lnTo>
                  <a:lnTo>
                    <a:pt x="351789" y="927735"/>
                  </a:lnTo>
                  <a:lnTo>
                    <a:pt x="377951" y="891666"/>
                  </a:lnTo>
                  <a:lnTo>
                    <a:pt x="404875" y="855979"/>
                  </a:lnTo>
                  <a:lnTo>
                    <a:pt x="432562" y="821054"/>
                  </a:lnTo>
                  <a:lnTo>
                    <a:pt x="461009" y="786511"/>
                  </a:lnTo>
                  <a:lnTo>
                    <a:pt x="490346" y="752601"/>
                  </a:lnTo>
                  <a:lnTo>
                    <a:pt x="520445" y="719327"/>
                  </a:lnTo>
                  <a:lnTo>
                    <a:pt x="551179" y="686688"/>
                  </a:lnTo>
                  <a:lnTo>
                    <a:pt x="582802" y="654557"/>
                  </a:lnTo>
                  <a:lnTo>
                    <a:pt x="615060" y="623188"/>
                  </a:lnTo>
                  <a:lnTo>
                    <a:pt x="648080" y="592327"/>
                  </a:lnTo>
                  <a:lnTo>
                    <a:pt x="681863" y="562101"/>
                  </a:lnTo>
                  <a:lnTo>
                    <a:pt x="716279" y="532638"/>
                  </a:lnTo>
                  <a:lnTo>
                    <a:pt x="751331" y="503808"/>
                  </a:lnTo>
                  <a:lnTo>
                    <a:pt x="787145" y="475614"/>
                  </a:lnTo>
                  <a:lnTo>
                    <a:pt x="823594" y="448182"/>
                  </a:lnTo>
                  <a:lnTo>
                    <a:pt x="860551" y="421386"/>
                  </a:lnTo>
                  <a:lnTo>
                    <a:pt x="898270" y="395350"/>
                  </a:lnTo>
                  <a:lnTo>
                    <a:pt x="936625" y="369950"/>
                  </a:lnTo>
                  <a:lnTo>
                    <a:pt x="975613" y="345439"/>
                  </a:lnTo>
                  <a:lnTo>
                    <a:pt x="1015110" y="321563"/>
                  </a:lnTo>
                  <a:lnTo>
                    <a:pt x="1055242" y="298450"/>
                  </a:lnTo>
                  <a:lnTo>
                    <a:pt x="1095882" y="276098"/>
                  </a:lnTo>
                  <a:lnTo>
                    <a:pt x="1137157" y="254507"/>
                  </a:lnTo>
                  <a:lnTo>
                    <a:pt x="1178940" y="233806"/>
                  </a:lnTo>
                  <a:lnTo>
                    <a:pt x="1221358" y="213867"/>
                  </a:lnTo>
                  <a:lnTo>
                    <a:pt x="1264157" y="194690"/>
                  </a:lnTo>
                  <a:lnTo>
                    <a:pt x="1307591" y="176402"/>
                  </a:lnTo>
                  <a:lnTo>
                    <a:pt x="1351406" y="158876"/>
                  </a:lnTo>
                  <a:lnTo>
                    <a:pt x="1395856" y="142239"/>
                  </a:lnTo>
                  <a:lnTo>
                    <a:pt x="1440688" y="126491"/>
                  </a:lnTo>
                  <a:lnTo>
                    <a:pt x="1485900" y="111632"/>
                  </a:lnTo>
                  <a:lnTo>
                    <a:pt x="1531746" y="97536"/>
                  </a:lnTo>
                  <a:lnTo>
                    <a:pt x="1577847" y="84454"/>
                  </a:lnTo>
                  <a:lnTo>
                    <a:pt x="1624456" y="72262"/>
                  </a:lnTo>
                  <a:lnTo>
                    <a:pt x="1671573" y="60960"/>
                  </a:lnTo>
                  <a:lnTo>
                    <a:pt x="1718944" y="50545"/>
                  </a:lnTo>
                  <a:lnTo>
                    <a:pt x="1766823" y="41148"/>
                  </a:lnTo>
                  <a:lnTo>
                    <a:pt x="1814956" y="32638"/>
                  </a:lnTo>
                  <a:lnTo>
                    <a:pt x="1863597" y="25018"/>
                  </a:lnTo>
                  <a:lnTo>
                    <a:pt x="1912492" y="18414"/>
                  </a:lnTo>
                  <a:lnTo>
                    <a:pt x="1961768" y="12826"/>
                  </a:lnTo>
                  <a:lnTo>
                    <a:pt x="2011298" y="8254"/>
                  </a:lnTo>
                  <a:lnTo>
                    <a:pt x="2061209" y="4699"/>
                  </a:lnTo>
                  <a:lnTo>
                    <a:pt x="2111375" y="2031"/>
                  </a:lnTo>
                  <a:lnTo>
                    <a:pt x="2161920" y="507"/>
                  </a:lnTo>
                  <a:lnTo>
                    <a:pt x="2212720" y="0"/>
                  </a:lnTo>
                  <a:lnTo>
                    <a:pt x="2263520" y="507"/>
                  </a:lnTo>
                  <a:lnTo>
                    <a:pt x="2314066" y="2031"/>
                  </a:lnTo>
                  <a:lnTo>
                    <a:pt x="2364231" y="4699"/>
                  </a:lnTo>
                  <a:lnTo>
                    <a:pt x="2414142" y="8254"/>
                  </a:lnTo>
                  <a:lnTo>
                    <a:pt x="2463672" y="12826"/>
                  </a:lnTo>
                  <a:lnTo>
                    <a:pt x="2512948" y="18414"/>
                  </a:lnTo>
                  <a:lnTo>
                    <a:pt x="2561970" y="25018"/>
                  </a:lnTo>
                  <a:lnTo>
                    <a:pt x="2610484" y="32638"/>
                  </a:lnTo>
                  <a:lnTo>
                    <a:pt x="2658744" y="41148"/>
                  </a:lnTo>
                  <a:lnTo>
                    <a:pt x="2706496" y="50545"/>
                  </a:lnTo>
                  <a:lnTo>
                    <a:pt x="2753994" y="60960"/>
                  </a:lnTo>
                  <a:lnTo>
                    <a:pt x="2800985" y="72262"/>
                  </a:lnTo>
                  <a:lnTo>
                    <a:pt x="2847593" y="84454"/>
                  </a:lnTo>
                  <a:lnTo>
                    <a:pt x="2893821" y="97536"/>
                  </a:lnTo>
                  <a:lnTo>
                    <a:pt x="2939541" y="111632"/>
                  </a:lnTo>
                  <a:lnTo>
                    <a:pt x="2984881" y="126491"/>
                  </a:lnTo>
                  <a:lnTo>
                    <a:pt x="3029712" y="142239"/>
                  </a:lnTo>
                  <a:lnTo>
                    <a:pt x="3074035" y="158876"/>
                  </a:lnTo>
                  <a:lnTo>
                    <a:pt x="3117976" y="176402"/>
                  </a:lnTo>
                  <a:lnTo>
                    <a:pt x="3161284" y="194690"/>
                  </a:lnTo>
                  <a:lnTo>
                    <a:pt x="3204210" y="213867"/>
                  </a:lnTo>
                  <a:lnTo>
                    <a:pt x="3246500" y="233806"/>
                  </a:lnTo>
                  <a:lnTo>
                    <a:pt x="3288284" y="254507"/>
                  </a:lnTo>
                  <a:lnTo>
                    <a:pt x="3329559" y="276098"/>
                  </a:lnTo>
                  <a:lnTo>
                    <a:pt x="3370325" y="298450"/>
                  </a:lnTo>
                  <a:lnTo>
                    <a:pt x="3410458" y="321563"/>
                  </a:lnTo>
                  <a:lnTo>
                    <a:pt x="3449954" y="345439"/>
                  </a:lnTo>
                  <a:lnTo>
                    <a:pt x="3488943" y="369950"/>
                  </a:lnTo>
                  <a:lnTo>
                    <a:pt x="3527170" y="395350"/>
                  </a:lnTo>
                  <a:lnTo>
                    <a:pt x="3564890" y="421386"/>
                  </a:lnTo>
                  <a:lnTo>
                    <a:pt x="3601973" y="448182"/>
                  </a:lnTo>
                  <a:lnTo>
                    <a:pt x="3638422" y="475614"/>
                  </a:lnTo>
                  <a:lnTo>
                    <a:pt x="3674237" y="503808"/>
                  </a:lnTo>
                  <a:lnTo>
                    <a:pt x="3709289" y="532638"/>
                  </a:lnTo>
                  <a:lnTo>
                    <a:pt x="3743706" y="562101"/>
                  </a:lnTo>
                  <a:lnTo>
                    <a:pt x="3777488" y="592327"/>
                  </a:lnTo>
                  <a:lnTo>
                    <a:pt x="3810508" y="623188"/>
                  </a:lnTo>
                  <a:lnTo>
                    <a:pt x="3842766" y="654557"/>
                  </a:lnTo>
                  <a:lnTo>
                    <a:pt x="3874262" y="686688"/>
                  </a:lnTo>
                  <a:lnTo>
                    <a:pt x="3905122" y="719327"/>
                  </a:lnTo>
                  <a:lnTo>
                    <a:pt x="3935221" y="752601"/>
                  </a:lnTo>
                  <a:lnTo>
                    <a:pt x="3964559" y="786511"/>
                  </a:lnTo>
                  <a:lnTo>
                    <a:pt x="3993007" y="821054"/>
                  </a:lnTo>
                  <a:lnTo>
                    <a:pt x="4020692" y="855979"/>
                  </a:lnTo>
                  <a:lnTo>
                    <a:pt x="4047616" y="891666"/>
                  </a:lnTo>
                  <a:lnTo>
                    <a:pt x="4073778" y="927735"/>
                  </a:lnTo>
                  <a:lnTo>
                    <a:pt x="4099051" y="964438"/>
                  </a:lnTo>
                  <a:lnTo>
                    <a:pt x="4123436" y="1001649"/>
                  </a:lnTo>
                  <a:lnTo>
                    <a:pt x="4147058" y="1039367"/>
                  </a:lnTo>
                  <a:lnTo>
                    <a:pt x="4169791" y="1077467"/>
                  </a:lnTo>
                  <a:lnTo>
                    <a:pt x="4191635" y="1116202"/>
                  </a:lnTo>
                  <a:lnTo>
                    <a:pt x="4212463" y="1155445"/>
                  </a:lnTo>
                  <a:lnTo>
                    <a:pt x="4232528" y="1195069"/>
                  </a:lnTo>
                  <a:lnTo>
                    <a:pt x="4251706" y="1235075"/>
                  </a:lnTo>
                  <a:lnTo>
                    <a:pt x="4269867" y="1275714"/>
                  </a:lnTo>
                  <a:lnTo>
                    <a:pt x="4287139" y="1316608"/>
                  </a:lnTo>
                  <a:lnTo>
                    <a:pt x="4303395" y="1358011"/>
                  </a:lnTo>
                  <a:lnTo>
                    <a:pt x="4318762" y="1399920"/>
                  </a:lnTo>
                  <a:lnTo>
                    <a:pt x="4333113" y="1442085"/>
                  </a:lnTo>
                  <a:lnTo>
                    <a:pt x="4346574" y="1484629"/>
                  </a:lnTo>
                  <a:lnTo>
                    <a:pt x="4358894" y="1527682"/>
                  </a:lnTo>
                  <a:lnTo>
                    <a:pt x="4370323" y="1570989"/>
                  </a:lnTo>
                  <a:lnTo>
                    <a:pt x="4380611" y="1614677"/>
                  </a:lnTo>
                  <a:lnTo>
                    <a:pt x="4389882" y="1658747"/>
                  </a:lnTo>
                  <a:lnTo>
                    <a:pt x="4398137" y="1703197"/>
                  </a:lnTo>
                  <a:lnTo>
                    <a:pt x="4405375" y="1747901"/>
                  </a:lnTo>
                  <a:lnTo>
                    <a:pt x="4411471" y="1792858"/>
                  </a:lnTo>
                  <a:lnTo>
                    <a:pt x="4416551" y="1838198"/>
                  </a:lnTo>
                  <a:lnTo>
                    <a:pt x="4420489" y="1883790"/>
                  </a:lnTo>
                  <a:lnTo>
                    <a:pt x="4423283" y="1929764"/>
                  </a:lnTo>
                  <a:lnTo>
                    <a:pt x="4424934" y="1975865"/>
                  </a:lnTo>
                  <a:lnTo>
                    <a:pt x="4425569" y="2022220"/>
                  </a:lnTo>
                  <a:lnTo>
                    <a:pt x="4424934" y="2068702"/>
                  </a:lnTo>
                  <a:lnTo>
                    <a:pt x="4423283" y="2114804"/>
                  </a:lnTo>
                  <a:lnTo>
                    <a:pt x="4420489" y="2160778"/>
                  </a:lnTo>
                  <a:lnTo>
                    <a:pt x="4416551" y="2206371"/>
                  </a:lnTo>
                  <a:lnTo>
                    <a:pt x="4411471" y="2251583"/>
                  </a:lnTo>
                  <a:lnTo>
                    <a:pt x="4405375" y="2296667"/>
                  </a:lnTo>
                  <a:lnTo>
                    <a:pt x="4398137" y="2341372"/>
                  </a:lnTo>
                  <a:lnTo>
                    <a:pt x="4389882" y="2385695"/>
                  </a:lnTo>
                  <a:lnTo>
                    <a:pt x="4380611" y="2429764"/>
                  </a:lnTo>
                  <a:lnTo>
                    <a:pt x="4370323" y="2473452"/>
                  </a:lnTo>
                  <a:lnTo>
                    <a:pt x="4358894" y="2516885"/>
                  </a:lnTo>
                  <a:lnTo>
                    <a:pt x="4346574" y="2559811"/>
                  </a:lnTo>
                  <a:lnTo>
                    <a:pt x="4333113" y="2602357"/>
                  </a:lnTo>
                  <a:lnTo>
                    <a:pt x="4318762" y="2644647"/>
                  </a:lnTo>
                  <a:lnTo>
                    <a:pt x="4303395" y="2686430"/>
                  </a:lnTo>
                  <a:lnTo>
                    <a:pt x="4287139" y="2727833"/>
                  </a:lnTo>
                  <a:lnTo>
                    <a:pt x="4269867" y="2768854"/>
                  </a:lnTo>
                  <a:lnTo>
                    <a:pt x="4251706" y="2809366"/>
                  </a:lnTo>
                  <a:lnTo>
                    <a:pt x="4232528" y="2849498"/>
                  </a:lnTo>
                  <a:lnTo>
                    <a:pt x="4212463" y="2889122"/>
                  </a:lnTo>
                  <a:lnTo>
                    <a:pt x="4191635" y="2928239"/>
                  </a:lnTo>
                  <a:lnTo>
                    <a:pt x="4169791" y="2966973"/>
                  </a:lnTo>
                  <a:lnTo>
                    <a:pt x="4147058" y="3005201"/>
                  </a:lnTo>
                  <a:lnTo>
                    <a:pt x="4123436" y="3042792"/>
                  </a:lnTo>
                  <a:lnTo>
                    <a:pt x="4099051" y="3080004"/>
                  </a:lnTo>
                  <a:lnTo>
                    <a:pt x="4073778" y="3116707"/>
                  </a:lnTo>
                  <a:lnTo>
                    <a:pt x="4047616" y="3152775"/>
                  </a:lnTo>
                  <a:lnTo>
                    <a:pt x="4020692" y="3188461"/>
                  </a:lnTo>
                  <a:lnTo>
                    <a:pt x="3993007" y="3223386"/>
                  </a:lnTo>
                  <a:lnTo>
                    <a:pt x="3964559" y="3257930"/>
                  </a:lnTo>
                  <a:lnTo>
                    <a:pt x="3935221" y="3291840"/>
                  </a:lnTo>
                  <a:lnTo>
                    <a:pt x="3905122" y="3325114"/>
                  </a:lnTo>
                  <a:lnTo>
                    <a:pt x="3874262" y="3357753"/>
                  </a:lnTo>
                  <a:lnTo>
                    <a:pt x="3842766" y="3389883"/>
                  </a:lnTo>
                  <a:lnTo>
                    <a:pt x="3810508" y="3421253"/>
                  </a:lnTo>
                  <a:lnTo>
                    <a:pt x="3777488" y="3452114"/>
                  </a:lnTo>
                  <a:lnTo>
                    <a:pt x="3743706" y="3482213"/>
                  </a:lnTo>
                  <a:lnTo>
                    <a:pt x="3709289" y="3511804"/>
                  </a:lnTo>
                  <a:lnTo>
                    <a:pt x="3674237" y="3540632"/>
                  </a:lnTo>
                  <a:lnTo>
                    <a:pt x="3638422" y="3568827"/>
                  </a:lnTo>
                  <a:lnTo>
                    <a:pt x="3601973" y="3596258"/>
                  </a:lnTo>
                  <a:lnTo>
                    <a:pt x="3564890" y="3623055"/>
                  </a:lnTo>
                  <a:lnTo>
                    <a:pt x="3527170" y="3649091"/>
                  </a:lnTo>
                  <a:lnTo>
                    <a:pt x="3488943" y="3674491"/>
                  </a:lnTo>
                  <a:lnTo>
                    <a:pt x="3449954" y="3699002"/>
                  </a:lnTo>
                  <a:lnTo>
                    <a:pt x="3410458" y="3722878"/>
                  </a:lnTo>
                  <a:lnTo>
                    <a:pt x="3370325" y="3745991"/>
                  </a:lnTo>
                  <a:lnTo>
                    <a:pt x="3329559" y="3768343"/>
                  </a:lnTo>
                  <a:lnTo>
                    <a:pt x="3288284" y="3789806"/>
                  </a:lnTo>
                  <a:lnTo>
                    <a:pt x="3246500" y="3810634"/>
                  </a:lnTo>
                  <a:lnTo>
                    <a:pt x="3204210" y="3830574"/>
                  </a:lnTo>
                  <a:lnTo>
                    <a:pt x="3161284" y="3849624"/>
                  </a:lnTo>
                  <a:lnTo>
                    <a:pt x="3117976" y="3868039"/>
                  </a:lnTo>
                  <a:lnTo>
                    <a:pt x="3074035" y="3885438"/>
                  </a:lnTo>
                  <a:lnTo>
                    <a:pt x="3029712" y="3902075"/>
                  </a:lnTo>
                  <a:lnTo>
                    <a:pt x="2984881" y="3917823"/>
                  </a:lnTo>
                  <a:lnTo>
                    <a:pt x="2939541" y="3932808"/>
                  </a:lnTo>
                  <a:lnTo>
                    <a:pt x="2893821" y="3946779"/>
                  </a:lnTo>
                  <a:lnTo>
                    <a:pt x="2847593" y="3959987"/>
                  </a:lnTo>
                  <a:lnTo>
                    <a:pt x="2800985" y="3972179"/>
                  </a:lnTo>
                  <a:lnTo>
                    <a:pt x="2753994" y="3983469"/>
                  </a:lnTo>
                  <a:lnTo>
                    <a:pt x="2706496" y="3993857"/>
                  </a:lnTo>
                  <a:lnTo>
                    <a:pt x="2658744" y="4003306"/>
                  </a:lnTo>
                  <a:lnTo>
                    <a:pt x="2610484" y="4011815"/>
                  </a:lnTo>
                  <a:lnTo>
                    <a:pt x="2561970" y="4019359"/>
                  </a:lnTo>
                  <a:lnTo>
                    <a:pt x="2512948" y="4025925"/>
                  </a:lnTo>
                  <a:lnTo>
                    <a:pt x="2463672" y="4031526"/>
                  </a:lnTo>
                  <a:lnTo>
                    <a:pt x="2414142" y="4036123"/>
                  </a:lnTo>
                  <a:lnTo>
                    <a:pt x="2364231" y="4039730"/>
                  </a:lnTo>
                  <a:lnTo>
                    <a:pt x="2314066" y="4042308"/>
                  </a:lnTo>
                  <a:lnTo>
                    <a:pt x="2263520" y="4043870"/>
                  </a:lnTo>
                  <a:lnTo>
                    <a:pt x="2212720" y="4044391"/>
                  </a:lnTo>
                  <a:lnTo>
                    <a:pt x="2161920" y="4043870"/>
                  </a:lnTo>
                  <a:lnTo>
                    <a:pt x="2111375" y="4042308"/>
                  </a:lnTo>
                  <a:lnTo>
                    <a:pt x="2061209" y="4039730"/>
                  </a:lnTo>
                  <a:lnTo>
                    <a:pt x="2011298" y="4036123"/>
                  </a:lnTo>
                  <a:lnTo>
                    <a:pt x="1961768" y="4031526"/>
                  </a:lnTo>
                  <a:lnTo>
                    <a:pt x="1912492" y="4025925"/>
                  </a:lnTo>
                  <a:lnTo>
                    <a:pt x="1863597" y="4019359"/>
                  </a:lnTo>
                  <a:lnTo>
                    <a:pt x="1814956" y="4011815"/>
                  </a:lnTo>
                  <a:lnTo>
                    <a:pt x="1766823" y="4003306"/>
                  </a:lnTo>
                  <a:lnTo>
                    <a:pt x="1718944" y="3993857"/>
                  </a:lnTo>
                  <a:lnTo>
                    <a:pt x="1671573" y="3983469"/>
                  </a:lnTo>
                  <a:lnTo>
                    <a:pt x="1624456" y="3972179"/>
                  </a:lnTo>
                  <a:lnTo>
                    <a:pt x="1577847" y="3959987"/>
                  </a:lnTo>
                  <a:lnTo>
                    <a:pt x="1531746" y="3946779"/>
                  </a:lnTo>
                  <a:lnTo>
                    <a:pt x="1485900" y="3932808"/>
                  </a:lnTo>
                  <a:lnTo>
                    <a:pt x="1440688" y="3917823"/>
                  </a:lnTo>
                  <a:lnTo>
                    <a:pt x="1395856" y="3902075"/>
                  </a:lnTo>
                  <a:lnTo>
                    <a:pt x="1351406" y="3885438"/>
                  </a:lnTo>
                  <a:lnTo>
                    <a:pt x="1307591" y="3868039"/>
                  </a:lnTo>
                  <a:lnTo>
                    <a:pt x="1264157" y="3849624"/>
                  </a:lnTo>
                  <a:lnTo>
                    <a:pt x="1221358" y="3830574"/>
                  </a:lnTo>
                  <a:lnTo>
                    <a:pt x="1178940" y="3810634"/>
                  </a:lnTo>
                  <a:lnTo>
                    <a:pt x="1137157" y="3789806"/>
                  </a:lnTo>
                  <a:lnTo>
                    <a:pt x="1095882" y="3768343"/>
                  </a:lnTo>
                  <a:lnTo>
                    <a:pt x="1055242" y="3745991"/>
                  </a:lnTo>
                  <a:lnTo>
                    <a:pt x="1015110" y="3722878"/>
                  </a:lnTo>
                  <a:lnTo>
                    <a:pt x="975613" y="3699002"/>
                  </a:lnTo>
                  <a:lnTo>
                    <a:pt x="936625" y="3674491"/>
                  </a:lnTo>
                  <a:lnTo>
                    <a:pt x="898270" y="3649091"/>
                  </a:lnTo>
                  <a:lnTo>
                    <a:pt x="860551" y="3623055"/>
                  </a:lnTo>
                  <a:lnTo>
                    <a:pt x="823594" y="3596258"/>
                  </a:lnTo>
                  <a:lnTo>
                    <a:pt x="787145" y="3568827"/>
                  </a:lnTo>
                  <a:lnTo>
                    <a:pt x="751331" y="3540632"/>
                  </a:lnTo>
                  <a:lnTo>
                    <a:pt x="716279" y="3511804"/>
                  </a:lnTo>
                  <a:lnTo>
                    <a:pt x="681863" y="3482213"/>
                  </a:lnTo>
                  <a:lnTo>
                    <a:pt x="648080" y="3452114"/>
                  </a:lnTo>
                  <a:lnTo>
                    <a:pt x="615060" y="3421253"/>
                  </a:lnTo>
                  <a:lnTo>
                    <a:pt x="582802" y="3389883"/>
                  </a:lnTo>
                  <a:lnTo>
                    <a:pt x="551179" y="3357753"/>
                  </a:lnTo>
                  <a:lnTo>
                    <a:pt x="520445" y="3325114"/>
                  </a:lnTo>
                  <a:lnTo>
                    <a:pt x="490346" y="3291840"/>
                  </a:lnTo>
                  <a:lnTo>
                    <a:pt x="461009" y="3257930"/>
                  </a:lnTo>
                  <a:lnTo>
                    <a:pt x="432562" y="3223386"/>
                  </a:lnTo>
                  <a:lnTo>
                    <a:pt x="404875" y="3188461"/>
                  </a:lnTo>
                  <a:lnTo>
                    <a:pt x="377951" y="3152775"/>
                  </a:lnTo>
                  <a:lnTo>
                    <a:pt x="351789" y="3116707"/>
                  </a:lnTo>
                  <a:lnTo>
                    <a:pt x="326516" y="3080004"/>
                  </a:lnTo>
                  <a:lnTo>
                    <a:pt x="302132" y="3042792"/>
                  </a:lnTo>
                  <a:lnTo>
                    <a:pt x="278510" y="3005201"/>
                  </a:lnTo>
                  <a:lnTo>
                    <a:pt x="255777" y="2966973"/>
                  </a:lnTo>
                  <a:lnTo>
                    <a:pt x="233933" y="2928239"/>
                  </a:lnTo>
                  <a:lnTo>
                    <a:pt x="213105" y="2889122"/>
                  </a:lnTo>
                  <a:lnTo>
                    <a:pt x="193039" y="2849498"/>
                  </a:lnTo>
                  <a:lnTo>
                    <a:pt x="173862" y="2809366"/>
                  </a:lnTo>
                  <a:lnTo>
                    <a:pt x="155701" y="2768854"/>
                  </a:lnTo>
                  <a:lnTo>
                    <a:pt x="138429" y="2727833"/>
                  </a:lnTo>
                  <a:lnTo>
                    <a:pt x="122173" y="2686430"/>
                  </a:lnTo>
                  <a:lnTo>
                    <a:pt x="106806" y="2644647"/>
                  </a:lnTo>
                  <a:lnTo>
                    <a:pt x="92455" y="2602357"/>
                  </a:lnTo>
                  <a:lnTo>
                    <a:pt x="78993" y="2559811"/>
                  </a:lnTo>
                  <a:lnTo>
                    <a:pt x="66675" y="2516885"/>
                  </a:lnTo>
                  <a:lnTo>
                    <a:pt x="55244" y="2473452"/>
                  </a:lnTo>
                  <a:lnTo>
                    <a:pt x="44957" y="2429764"/>
                  </a:lnTo>
                  <a:lnTo>
                    <a:pt x="35687" y="2385695"/>
                  </a:lnTo>
                  <a:lnTo>
                    <a:pt x="27431" y="2341372"/>
                  </a:lnTo>
                  <a:lnTo>
                    <a:pt x="20192" y="2296667"/>
                  </a:lnTo>
                  <a:lnTo>
                    <a:pt x="14096" y="2251583"/>
                  </a:lnTo>
                  <a:lnTo>
                    <a:pt x="9016" y="2206371"/>
                  </a:lnTo>
                  <a:lnTo>
                    <a:pt x="5079" y="2160778"/>
                  </a:lnTo>
                  <a:lnTo>
                    <a:pt x="2285" y="2114804"/>
                  </a:lnTo>
                  <a:lnTo>
                    <a:pt x="507" y="2068702"/>
                  </a:lnTo>
                  <a:lnTo>
                    <a:pt x="0" y="2022220"/>
                  </a:lnTo>
                  <a:close/>
                </a:path>
              </a:pathLst>
            </a:custGeom>
            <a:ln w="39624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93008" y="4986527"/>
              <a:ext cx="4702810" cy="1801495"/>
            </a:xfrm>
            <a:custGeom>
              <a:avLst/>
              <a:gdLst/>
              <a:ahLst/>
              <a:cxnLst/>
              <a:rect l="l" t="t" r="r" b="b"/>
              <a:pathLst>
                <a:path w="4702809" h="1801495">
                  <a:moveTo>
                    <a:pt x="4402327" y="0"/>
                  </a:moveTo>
                  <a:lnTo>
                    <a:pt x="300354" y="0"/>
                  </a:lnTo>
                  <a:lnTo>
                    <a:pt x="251713" y="3937"/>
                  </a:lnTo>
                  <a:lnTo>
                    <a:pt x="205486" y="15240"/>
                  </a:lnTo>
                  <a:lnTo>
                    <a:pt x="162305" y="33528"/>
                  </a:lnTo>
                  <a:lnTo>
                    <a:pt x="123062" y="57912"/>
                  </a:lnTo>
                  <a:lnTo>
                    <a:pt x="88011" y="87884"/>
                  </a:lnTo>
                  <a:lnTo>
                    <a:pt x="57912" y="122936"/>
                  </a:lnTo>
                  <a:lnTo>
                    <a:pt x="33527" y="162306"/>
                  </a:lnTo>
                  <a:lnTo>
                    <a:pt x="15366" y="205359"/>
                  </a:lnTo>
                  <a:lnTo>
                    <a:pt x="3937" y="251587"/>
                  </a:lnTo>
                  <a:lnTo>
                    <a:pt x="0" y="300228"/>
                  </a:lnTo>
                  <a:lnTo>
                    <a:pt x="0" y="1500746"/>
                  </a:lnTo>
                  <a:lnTo>
                    <a:pt x="3937" y="1549438"/>
                  </a:lnTo>
                  <a:lnTo>
                    <a:pt x="15366" y="1595615"/>
                  </a:lnTo>
                  <a:lnTo>
                    <a:pt x="33527" y="1638681"/>
                  </a:lnTo>
                  <a:lnTo>
                    <a:pt x="57912" y="1678012"/>
                  </a:lnTo>
                  <a:lnTo>
                    <a:pt x="88011" y="1712988"/>
                  </a:lnTo>
                  <a:lnTo>
                    <a:pt x="123062" y="1742986"/>
                  </a:lnTo>
                  <a:lnTo>
                    <a:pt x="162305" y="1767396"/>
                  </a:lnTo>
                  <a:lnTo>
                    <a:pt x="205486" y="1785595"/>
                  </a:lnTo>
                  <a:lnTo>
                    <a:pt x="251713" y="1796968"/>
                  </a:lnTo>
                  <a:lnTo>
                    <a:pt x="300354" y="1800898"/>
                  </a:lnTo>
                  <a:lnTo>
                    <a:pt x="4402327" y="1800898"/>
                  </a:lnTo>
                  <a:lnTo>
                    <a:pt x="4450969" y="1796968"/>
                  </a:lnTo>
                  <a:lnTo>
                    <a:pt x="4497196" y="1785595"/>
                  </a:lnTo>
                  <a:lnTo>
                    <a:pt x="4540376" y="1767396"/>
                  </a:lnTo>
                  <a:lnTo>
                    <a:pt x="4579620" y="1742986"/>
                  </a:lnTo>
                  <a:lnTo>
                    <a:pt x="4614671" y="1712988"/>
                  </a:lnTo>
                  <a:lnTo>
                    <a:pt x="4644770" y="1678012"/>
                  </a:lnTo>
                  <a:lnTo>
                    <a:pt x="4669155" y="1638681"/>
                  </a:lnTo>
                  <a:lnTo>
                    <a:pt x="4687316" y="1595615"/>
                  </a:lnTo>
                  <a:lnTo>
                    <a:pt x="4698745" y="1549438"/>
                  </a:lnTo>
                  <a:lnTo>
                    <a:pt x="4702683" y="1500746"/>
                  </a:lnTo>
                  <a:lnTo>
                    <a:pt x="4702683" y="300228"/>
                  </a:lnTo>
                  <a:lnTo>
                    <a:pt x="4698745" y="251587"/>
                  </a:lnTo>
                  <a:lnTo>
                    <a:pt x="4687316" y="205359"/>
                  </a:lnTo>
                  <a:lnTo>
                    <a:pt x="4669155" y="162306"/>
                  </a:lnTo>
                  <a:lnTo>
                    <a:pt x="4644770" y="122936"/>
                  </a:lnTo>
                  <a:lnTo>
                    <a:pt x="4614671" y="87884"/>
                  </a:lnTo>
                  <a:lnTo>
                    <a:pt x="4579620" y="57912"/>
                  </a:lnTo>
                  <a:lnTo>
                    <a:pt x="4540376" y="33528"/>
                  </a:lnTo>
                  <a:lnTo>
                    <a:pt x="4497196" y="15240"/>
                  </a:lnTo>
                  <a:lnTo>
                    <a:pt x="4450969" y="3937"/>
                  </a:lnTo>
                  <a:lnTo>
                    <a:pt x="4402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93008" y="4986527"/>
              <a:ext cx="4702810" cy="1801495"/>
            </a:xfrm>
            <a:custGeom>
              <a:avLst/>
              <a:gdLst/>
              <a:ahLst/>
              <a:cxnLst/>
              <a:rect l="l" t="t" r="r" b="b"/>
              <a:pathLst>
                <a:path w="4702809" h="1801495">
                  <a:moveTo>
                    <a:pt x="0" y="300228"/>
                  </a:moveTo>
                  <a:lnTo>
                    <a:pt x="3937" y="251587"/>
                  </a:lnTo>
                  <a:lnTo>
                    <a:pt x="15366" y="205359"/>
                  </a:lnTo>
                  <a:lnTo>
                    <a:pt x="33527" y="162306"/>
                  </a:lnTo>
                  <a:lnTo>
                    <a:pt x="57912" y="122936"/>
                  </a:lnTo>
                  <a:lnTo>
                    <a:pt x="88011" y="87884"/>
                  </a:lnTo>
                  <a:lnTo>
                    <a:pt x="123062" y="57912"/>
                  </a:lnTo>
                  <a:lnTo>
                    <a:pt x="162305" y="33528"/>
                  </a:lnTo>
                  <a:lnTo>
                    <a:pt x="205486" y="15240"/>
                  </a:lnTo>
                  <a:lnTo>
                    <a:pt x="251713" y="3937"/>
                  </a:lnTo>
                  <a:lnTo>
                    <a:pt x="300354" y="0"/>
                  </a:lnTo>
                  <a:lnTo>
                    <a:pt x="4402327" y="0"/>
                  </a:lnTo>
                  <a:lnTo>
                    <a:pt x="4450969" y="3937"/>
                  </a:lnTo>
                  <a:lnTo>
                    <a:pt x="4497196" y="15240"/>
                  </a:lnTo>
                  <a:lnTo>
                    <a:pt x="4540376" y="33528"/>
                  </a:lnTo>
                  <a:lnTo>
                    <a:pt x="4579620" y="57912"/>
                  </a:lnTo>
                  <a:lnTo>
                    <a:pt x="4614671" y="87884"/>
                  </a:lnTo>
                  <a:lnTo>
                    <a:pt x="4644770" y="122936"/>
                  </a:lnTo>
                  <a:lnTo>
                    <a:pt x="4669155" y="162306"/>
                  </a:lnTo>
                  <a:lnTo>
                    <a:pt x="4687316" y="205359"/>
                  </a:lnTo>
                  <a:lnTo>
                    <a:pt x="4698745" y="251587"/>
                  </a:lnTo>
                  <a:lnTo>
                    <a:pt x="4702683" y="300228"/>
                  </a:lnTo>
                  <a:lnTo>
                    <a:pt x="4702683" y="1500746"/>
                  </a:lnTo>
                  <a:lnTo>
                    <a:pt x="4698745" y="1549438"/>
                  </a:lnTo>
                  <a:lnTo>
                    <a:pt x="4687316" y="1595615"/>
                  </a:lnTo>
                  <a:lnTo>
                    <a:pt x="4669155" y="1638681"/>
                  </a:lnTo>
                  <a:lnTo>
                    <a:pt x="4644770" y="1678012"/>
                  </a:lnTo>
                  <a:lnTo>
                    <a:pt x="4614671" y="1712988"/>
                  </a:lnTo>
                  <a:lnTo>
                    <a:pt x="4579620" y="1742986"/>
                  </a:lnTo>
                  <a:lnTo>
                    <a:pt x="4540376" y="1767396"/>
                  </a:lnTo>
                  <a:lnTo>
                    <a:pt x="4497196" y="1785595"/>
                  </a:lnTo>
                  <a:lnTo>
                    <a:pt x="4450969" y="1796968"/>
                  </a:lnTo>
                  <a:lnTo>
                    <a:pt x="4402327" y="1800898"/>
                  </a:lnTo>
                  <a:lnTo>
                    <a:pt x="300354" y="1800898"/>
                  </a:lnTo>
                  <a:lnTo>
                    <a:pt x="251713" y="1796968"/>
                  </a:lnTo>
                  <a:lnTo>
                    <a:pt x="205486" y="1785595"/>
                  </a:lnTo>
                  <a:lnTo>
                    <a:pt x="162305" y="1767396"/>
                  </a:lnTo>
                  <a:lnTo>
                    <a:pt x="123062" y="1742986"/>
                  </a:lnTo>
                  <a:lnTo>
                    <a:pt x="88011" y="1712988"/>
                  </a:lnTo>
                  <a:lnTo>
                    <a:pt x="57912" y="1678012"/>
                  </a:lnTo>
                  <a:lnTo>
                    <a:pt x="33527" y="1638681"/>
                  </a:lnTo>
                  <a:lnTo>
                    <a:pt x="15366" y="1595615"/>
                  </a:lnTo>
                  <a:lnTo>
                    <a:pt x="3937" y="1549438"/>
                  </a:lnTo>
                  <a:lnTo>
                    <a:pt x="0" y="1500746"/>
                  </a:lnTo>
                  <a:lnTo>
                    <a:pt x="0" y="300228"/>
                  </a:lnTo>
                  <a:close/>
                </a:path>
              </a:pathLst>
            </a:custGeom>
            <a:ln w="18288">
              <a:solidFill>
                <a:srgbClr val="00A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57346" y="5189347"/>
            <a:ext cx="4385945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815" marR="160020" algn="ctr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solidFill>
                  <a:srgbClr val="171717"/>
                </a:solidFill>
                <a:latin typeface="Times New Roman"/>
                <a:cs typeface="Times New Roman"/>
              </a:rPr>
              <a:t>воспитанники</a:t>
            </a:r>
            <a:r>
              <a:rPr sz="2200" spc="-9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171717"/>
                </a:solidFill>
                <a:latin typeface="Times New Roman"/>
                <a:cs typeface="Times New Roman"/>
              </a:rPr>
              <a:t>освоили</a:t>
            </a:r>
            <a:r>
              <a:rPr sz="2200" spc="-8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71717"/>
                </a:solidFill>
                <a:latin typeface="Times New Roman"/>
                <a:cs typeface="Times New Roman"/>
              </a:rPr>
              <a:t>начальные </a:t>
            </a:r>
            <a:r>
              <a:rPr sz="2200" spc="-53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71717"/>
                </a:solidFill>
                <a:latin typeface="Times New Roman"/>
                <a:cs typeface="Times New Roman"/>
              </a:rPr>
              <a:t>навыки</a:t>
            </a:r>
            <a:r>
              <a:rPr sz="2200" spc="-8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71717"/>
                </a:solidFill>
                <a:latin typeface="Times New Roman"/>
                <a:cs typeface="Times New Roman"/>
              </a:rPr>
              <a:t>обращения</a:t>
            </a:r>
            <a:r>
              <a:rPr sz="2200" spc="-7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71717"/>
                </a:solidFill>
                <a:latin typeface="Times New Roman"/>
                <a:cs typeface="Times New Roman"/>
              </a:rPr>
              <a:t>с</a:t>
            </a:r>
            <a:r>
              <a:rPr sz="2200" spc="-3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71717"/>
                </a:solidFill>
                <a:latin typeface="Times New Roman"/>
                <a:cs typeface="Times New Roman"/>
              </a:rPr>
              <a:t>деньгами,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spc="5" dirty="0">
                <a:solidFill>
                  <a:srgbClr val="171717"/>
                </a:solidFill>
                <a:latin typeface="Times New Roman"/>
                <a:cs typeface="Times New Roman"/>
              </a:rPr>
              <a:t>осознают</a:t>
            </a:r>
            <a:r>
              <a:rPr sz="2200" spc="-9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171717"/>
                </a:solidFill>
                <a:latin typeface="Times New Roman"/>
                <a:cs typeface="Times New Roman"/>
              </a:rPr>
              <a:t>необходимость</a:t>
            </a:r>
            <a:r>
              <a:rPr sz="2200" spc="-6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71717"/>
                </a:solidFill>
                <a:latin typeface="Times New Roman"/>
                <a:cs typeface="Times New Roman"/>
              </a:rPr>
              <a:t>грамотно</a:t>
            </a:r>
            <a:r>
              <a:rPr sz="2200" spc="-13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6451" y="6196076"/>
            <a:ext cx="34493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solidFill>
                  <a:srgbClr val="171717"/>
                </a:solidFill>
                <a:latin typeface="Times New Roman"/>
                <a:cs typeface="Times New Roman"/>
              </a:rPr>
              <a:t>бережливо</a:t>
            </a:r>
            <a:r>
              <a:rPr sz="2200" spc="-5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71717"/>
                </a:solidFill>
                <a:latin typeface="Times New Roman"/>
                <a:cs typeface="Times New Roman"/>
              </a:rPr>
              <a:t>относиться</a:t>
            </a:r>
            <a:r>
              <a:rPr sz="2200" spc="-11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71717"/>
                </a:solidFill>
                <a:latin typeface="Times New Roman"/>
                <a:cs typeface="Times New Roman"/>
              </a:rPr>
              <a:t>к</a:t>
            </a:r>
            <a:r>
              <a:rPr sz="2200" spc="2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71717"/>
                </a:solidFill>
                <a:latin typeface="Times New Roman"/>
                <a:cs typeface="Times New Roman"/>
              </a:rPr>
              <a:t>ним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6094"/>
            <a:ext cx="12188951" cy="68519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37519" y="64007"/>
            <a:ext cx="1554479" cy="15483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4904" y="1932432"/>
            <a:ext cx="3642360" cy="4685030"/>
            <a:chOff x="374904" y="1932432"/>
            <a:chExt cx="3642360" cy="46850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816" y="1990344"/>
              <a:ext cx="3526536" cy="45689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3860" y="1961388"/>
              <a:ext cx="3584575" cy="4626610"/>
            </a:xfrm>
            <a:custGeom>
              <a:avLst/>
              <a:gdLst/>
              <a:ahLst/>
              <a:cxnLst/>
              <a:rect l="l" t="t" r="r" b="b"/>
              <a:pathLst>
                <a:path w="3584575" h="4626609">
                  <a:moveTo>
                    <a:pt x="0" y="4626610"/>
                  </a:moveTo>
                  <a:lnTo>
                    <a:pt x="3584448" y="4626610"/>
                  </a:lnTo>
                  <a:lnTo>
                    <a:pt x="3584448" y="0"/>
                  </a:lnTo>
                  <a:lnTo>
                    <a:pt x="0" y="0"/>
                  </a:lnTo>
                  <a:lnTo>
                    <a:pt x="0" y="4626610"/>
                  </a:lnTo>
                  <a:close/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144256" y="1853183"/>
            <a:ext cx="3618229" cy="4685030"/>
            <a:chOff x="8144256" y="1853183"/>
            <a:chExt cx="3618229" cy="468503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2168" y="1911095"/>
              <a:ext cx="3499104" cy="45689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73212" y="1882139"/>
              <a:ext cx="3559810" cy="4627245"/>
            </a:xfrm>
            <a:custGeom>
              <a:avLst/>
              <a:gdLst/>
              <a:ahLst/>
              <a:cxnLst/>
              <a:rect l="l" t="t" r="r" b="b"/>
              <a:pathLst>
                <a:path w="3559809" h="4627245">
                  <a:moveTo>
                    <a:pt x="0" y="4626864"/>
                  </a:moveTo>
                  <a:lnTo>
                    <a:pt x="3559809" y="4626864"/>
                  </a:lnTo>
                  <a:lnTo>
                    <a:pt x="3559809" y="0"/>
                  </a:lnTo>
                  <a:lnTo>
                    <a:pt x="0" y="0"/>
                  </a:lnTo>
                  <a:lnTo>
                    <a:pt x="0" y="4626864"/>
                  </a:lnTo>
                  <a:close/>
                </a:path>
              </a:pathLst>
            </a:custGeom>
            <a:ln w="57912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435608" y="60960"/>
            <a:ext cx="8683625" cy="1139825"/>
            <a:chOff x="1435608" y="60960"/>
            <a:chExt cx="8683625" cy="1139825"/>
          </a:xfrm>
        </p:grpSpPr>
        <p:sp>
          <p:nvSpPr>
            <p:cNvPr id="11" name="object 11"/>
            <p:cNvSpPr/>
            <p:nvPr/>
          </p:nvSpPr>
          <p:spPr>
            <a:xfrm>
              <a:off x="1441704" y="67056"/>
              <a:ext cx="8671560" cy="1127760"/>
            </a:xfrm>
            <a:custGeom>
              <a:avLst/>
              <a:gdLst/>
              <a:ahLst/>
              <a:cxnLst/>
              <a:rect l="l" t="t" r="r" b="b"/>
              <a:pathLst>
                <a:path w="8671560" h="1127760">
                  <a:moveTo>
                    <a:pt x="8483600" y="0"/>
                  </a:moveTo>
                  <a:lnTo>
                    <a:pt x="187578" y="0"/>
                  </a:lnTo>
                  <a:lnTo>
                    <a:pt x="137668" y="6730"/>
                  </a:lnTo>
                  <a:lnTo>
                    <a:pt x="92837" y="25653"/>
                  </a:lnTo>
                  <a:lnTo>
                    <a:pt x="54864" y="54991"/>
                  </a:lnTo>
                  <a:lnTo>
                    <a:pt x="25654" y="93091"/>
                  </a:lnTo>
                  <a:lnTo>
                    <a:pt x="6731" y="137922"/>
                  </a:lnTo>
                  <a:lnTo>
                    <a:pt x="0" y="187833"/>
                  </a:lnTo>
                  <a:lnTo>
                    <a:pt x="0" y="939419"/>
                  </a:lnTo>
                  <a:lnTo>
                    <a:pt x="6731" y="989457"/>
                  </a:lnTo>
                  <a:lnTo>
                    <a:pt x="25654" y="1034288"/>
                  </a:lnTo>
                  <a:lnTo>
                    <a:pt x="54864" y="1072388"/>
                  </a:lnTo>
                  <a:lnTo>
                    <a:pt x="92837" y="1101725"/>
                  </a:lnTo>
                  <a:lnTo>
                    <a:pt x="137668" y="1120648"/>
                  </a:lnTo>
                  <a:lnTo>
                    <a:pt x="187578" y="1127379"/>
                  </a:lnTo>
                  <a:lnTo>
                    <a:pt x="8483600" y="1127379"/>
                  </a:lnTo>
                  <a:lnTo>
                    <a:pt x="8533511" y="1120648"/>
                  </a:lnTo>
                  <a:lnTo>
                    <a:pt x="8578342" y="1101725"/>
                  </a:lnTo>
                  <a:lnTo>
                    <a:pt x="8616315" y="1072388"/>
                  </a:lnTo>
                  <a:lnTo>
                    <a:pt x="8645652" y="1034288"/>
                  </a:lnTo>
                  <a:lnTo>
                    <a:pt x="8664575" y="989457"/>
                  </a:lnTo>
                  <a:lnTo>
                    <a:pt x="8671306" y="939419"/>
                  </a:lnTo>
                  <a:lnTo>
                    <a:pt x="8671306" y="187833"/>
                  </a:lnTo>
                  <a:lnTo>
                    <a:pt x="8664575" y="137922"/>
                  </a:lnTo>
                  <a:lnTo>
                    <a:pt x="8645652" y="93091"/>
                  </a:lnTo>
                  <a:lnTo>
                    <a:pt x="8616315" y="54991"/>
                  </a:lnTo>
                  <a:lnTo>
                    <a:pt x="8578342" y="25653"/>
                  </a:lnTo>
                  <a:lnTo>
                    <a:pt x="8533511" y="6730"/>
                  </a:lnTo>
                  <a:lnTo>
                    <a:pt x="84836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41704" y="67056"/>
              <a:ext cx="8671560" cy="1127760"/>
            </a:xfrm>
            <a:custGeom>
              <a:avLst/>
              <a:gdLst/>
              <a:ahLst/>
              <a:cxnLst/>
              <a:rect l="l" t="t" r="r" b="b"/>
              <a:pathLst>
                <a:path w="8671560" h="1127760">
                  <a:moveTo>
                    <a:pt x="0" y="187833"/>
                  </a:moveTo>
                  <a:lnTo>
                    <a:pt x="6731" y="137922"/>
                  </a:lnTo>
                  <a:lnTo>
                    <a:pt x="25654" y="93091"/>
                  </a:lnTo>
                  <a:lnTo>
                    <a:pt x="54864" y="54991"/>
                  </a:lnTo>
                  <a:lnTo>
                    <a:pt x="92837" y="25653"/>
                  </a:lnTo>
                  <a:lnTo>
                    <a:pt x="137668" y="6730"/>
                  </a:lnTo>
                  <a:lnTo>
                    <a:pt x="187578" y="0"/>
                  </a:lnTo>
                  <a:lnTo>
                    <a:pt x="8483600" y="0"/>
                  </a:lnTo>
                  <a:lnTo>
                    <a:pt x="8533511" y="6730"/>
                  </a:lnTo>
                  <a:lnTo>
                    <a:pt x="8578342" y="25653"/>
                  </a:lnTo>
                  <a:lnTo>
                    <a:pt x="8616315" y="54991"/>
                  </a:lnTo>
                  <a:lnTo>
                    <a:pt x="8645652" y="93091"/>
                  </a:lnTo>
                  <a:lnTo>
                    <a:pt x="8664575" y="137922"/>
                  </a:lnTo>
                  <a:lnTo>
                    <a:pt x="8671306" y="187833"/>
                  </a:lnTo>
                  <a:lnTo>
                    <a:pt x="8671306" y="939419"/>
                  </a:lnTo>
                  <a:lnTo>
                    <a:pt x="8664575" y="989457"/>
                  </a:lnTo>
                  <a:lnTo>
                    <a:pt x="8645652" y="1034288"/>
                  </a:lnTo>
                  <a:lnTo>
                    <a:pt x="8616315" y="1072388"/>
                  </a:lnTo>
                  <a:lnTo>
                    <a:pt x="8578342" y="1101725"/>
                  </a:lnTo>
                  <a:lnTo>
                    <a:pt x="8533511" y="1120648"/>
                  </a:lnTo>
                  <a:lnTo>
                    <a:pt x="8483600" y="1127379"/>
                  </a:lnTo>
                  <a:lnTo>
                    <a:pt x="187578" y="1127379"/>
                  </a:lnTo>
                  <a:lnTo>
                    <a:pt x="137668" y="1120648"/>
                  </a:lnTo>
                  <a:lnTo>
                    <a:pt x="92837" y="1101725"/>
                  </a:lnTo>
                  <a:lnTo>
                    <a:pt x="54864" y="1072388"/>
                  </a:lnTo>
                  <a:lnTo>
                    <a:pt x="25654" y="1034288"/>
                  </a:lnTo>
                  <a:lnTo>
                    <a:pt x="6731" y="989457"/>
                  </a:lnTo>
                  <a:lnTo>
                    <a:pt x="0" y="939419"/>
                  </a:lnTo>
                  <a:lnTo>
                    <a:pt x="0" y="187833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53005" y="49479"/>
            <a:ext cx="76568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Семья - </a:t>
            </a:r>
            <a:r>
              <a:rPr sz="2400" spc="5" dirty="0">
                <a:solidFill>
                  <a:srgbClr val="FF0000"/>
                </a:solidFill>
              </a:rPr>
              <a:t>основа </a:t>
            </a:r>
            <a:r>
              <a:rPr sz="2400" spc="-10" dirty="0">
                <a:solidFill>
                  <a:srgbClr val="FF0000"/>
                </a:solidFill>
              </a:rPr>
              <a:t>формирования </a:t>
            </a:r>
            <a:r>
              <a:rPr sz="2400" dirty="0">
                <a:solidFill>
                  <a:srgbClr val="FF0000"/>
                </a:solidFill>
              </a:rPr>
              <a:t>предпосылок </a:t>
            </a:r>
            <a:r>
              <a:rPr sz="2400" spc="-5" dirty="0">
                <a:solidFill>
                  <a:srgbClr val="FF0000"/>
                </a:solidFill>
              </a:rPr>
              <a:t>финансовой </a:t>
            </a:r>
            <a:r>
              <a:rPr sz="2400" dirty="0">
                <a:solidFill>
                  <a:srgbClr val="FF0000"/>
                </a:solidFill>
              </a:rPr>
              <a:t> грамотности, </a:t>
            </a:r>
            <a:r>
              <a:rPr sz="2400" spc="-45" dirty="0">
                <a:solidFill>
                  <a:srgbClr val="FF0000"/>
                </a:solidFill>
              </a:rPr>
              <a:t>которая </a:t>
            </a:r>
            <a:r>
              <a:rPr sz="2400" spc="-5" dirty="0">
                <a:solidFill>
                  <a:srgbClr val="FF0000"/>
                </a:solidFill>
              </a:rPr>
              <a:t>является </a:t>
            </a:r>
            <a:r>
              <a:rPr sz="2400" spc="-60" dirty="0">
                <a:solidFill>
                  <a:srgbClr val="FF0000"/>
                </a:solidFill>
              </a:rPr>
              <a:t>культурной </a:t>
            </a:r>
            <a:r>
              <a:rPr sz="2400" spc="-5" dirty="0">
                <a:solidFill>
                  <a:srgbClr val="FF0000"/>
                </a:solidFill>
              </a:rPr>
              <a:t>базой, </a:t>
            </a:r>
            <a:r>
              <a:rPr sz="2400" spc="-10" dirty="0">
                <a:solidFill>
                  <a:srgbClr val="FF0000"/>
                </a:solidFill>
              </a:rPr>
              <a:t>образцом </a:t>
            </a:r>
            <a:r>
              <a:rPr sz="2400" spc="-58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социально-нравственных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отношений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2912491" y="1323797"/>
            <a:ext cx="60985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5" dirty="0">
                <a:latin typeface="Times New Roman"/>
                <a:cs typeface="Times New Roman"/>
              </a:rPr>
              <a:t>Задача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-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финансовое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просвещение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родителей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58640" y="1883664"/>
            <a:ext cx="3596640" cy="4733925"/>
            <a:chOff x="4358640" y="1883664"/>
            <a:chExt cx="3596640" cy="473392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6552" y="1932432"/>
              <a:ext cx="3508248" cy="46268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87596" y="1912620"/>
              <a:ext cx="3538854" cy="4676140"/>
            </a:xfrm>
            <a:custGeom>
              <a:avLst/>
              <a:gdLst/>
              <a:ahLst/>
              <a:cxnLst/>
              <a:rect l="l" t="t" r="r" b="b"/>
              <a:pathLst>
                <a:path w="3538854" h="4676140">
                  <a:moveTo>
                    <a:pt x="0" y="4675632"/>
                  </a:moveTo>
                  <a:lnTo>
                    <a:pt x="3538474" y="4675632"/>
                  </a:lnTo>
                  <a:lnTo>
                    <a:pt x="3538474" y="0"/>
                  </a:lnTo>
                  <a:lnTo>
                    <a:pt x="0" y="0"/>
                  </a:lnTo>
                  <a:lnTo>
                    <a:pt x="0" y="4675632"/>
                  </a:lnTo>
                  <a:close/>
                </a:path>
              </a:pathLst>
            </a:custGeom>
            <a:ln w="57912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55648" y="292608"/>
            <a:ext cx="8677910" cy="841375"/>
            <a:chOff x="1755648" y="292608"/>
            <a:chExt cx="8677910" cy="841375"/>
          </a:xfrm>
        </p:grpSpPr>
        <p:sp>
          <p:nvSpPr>
            <p:cNvPr id="4" name="object 4"/>
            <p:cNvSpPr/>
            <p:nvPr/>
          </p:nvSpPr>
          <p:spPr>
            <a:xfrm>
              <a:off x="1761744" y="298704"/>
              <a:ext cx="8665210" cy="829310"/>
            </a:xfrm>
            <a:custGeom>
              <a:avLst/>
              <a:gdLst/>
              <a:ahLst/>
              <a:cxnLst/>
              <a:rect l="l" t="t" r="r" b="b"/>
              <a:pathLst>
                <a:path w="8665210" h="829310">
                  <a:moveTo>
                    <a:pt x="8526780" y="0"/>
                  </a:moveTo>
                  <a:lnTo>
                    <a:pt x="138430" y="0"/>
                  </a:lnTo>
                  <a:lnTo>
                    <a:pt x="94614" y="6985"/>
                  </a:lnTo>
                  <a:lnTo>
                    <a:pt x="56642" y="26670"/>
                  </a:lnTo>
                  <a:lnTo>
                    <a:pt x="26669" y="56515"/>
                  </a:lnTo>
                  <a:lnTo>
                    <a:pt x="7112" y="94487"/>
                  </a:lnTo>
                  <a:lnTo>
                    <a:pt x="0" y="138175"/>
                  </a:lnTo>
                  <a:lnTo>
                    <a:pt x="0" y="690626"/>
                  </a:lnTo>
                  <a:lnTo>
                    <a:pt x="7112" y="734313"/>
                  </a:lnTo>
                  <a:lnTo>
                    <a:pt x="26669" y="772287"/>
                  </a:lnTo>
                  <a:lnTo>
                    <a:pt x="56642" y="802132"/>
                  </a:lnTo>
                  <a:lnTo>
                    <a:pt x="94614" y="821817"/>
                  </a:lnTo>
                  <a:lnTo>
                    <a:pt x="138430" y="828801"/>
                  </a:lnTo>
                  <a:lnTo>
                    <a:pt x="8526780" y="828801"/>
                  </a:lnTo>
                  <a:lnTo>
                    <a:pt x="8570595" y="821817"/>
                  </a:lnTo>
                  <a:lnTo>
                    <a:pt x="8608567" y="802132"/>
                  </a:lnTo>
                  <a:lnTo>
                    <a:pt x="8638540" y="772287"/>
                  </a:lnTo>
                  <a:lnTo>
                    <a:pt x="8658098" y="734313"/>
                  </a:lnTo>
                  <a:lnTo>
                    <a:pt x="8665210" y="690626"/>
                  </a:lnTo>
                  <a:lnTo>
                    <a:pt x="8665210" y="138175"/>
                  </a:lnTo>
                  <a:lnTo>
                    <a:pt x="8658098" y="94487"/>
                  </a:lnTo>
                  <a:lnTo>
                    <a:pt x="8638540" y="56515"/>
                  </a:lnTo>
                  <a:lnTo>
                    <a:pt x="8608567" y="26670"/>
                  </a:lnTo>
                  <a:lnTo>
                    <a:pt x="8570595" y="6985"/>
                  </a:lnTo>
                  <a:lnTo>
                    <a:pt x="852678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1744" y="298704"/>
              <a:ext cx="8665210" cy="829310"/>
            </a:xfrm>
            <a:custGeom>
              <a:avLst/>
              <a:gdLst/>
              <a:ahLst/>
              <a:cxnLst/>
              <a:rect l="l" t="t" r="r" b="b"/>
              <a:pathLst>
                <a:path w="8665210" h="829310">
                  <a:moveTo>
                    <a:pt x="0" y="138175"/>
                  </a:moveTo>
                  <a:lnTo>
                    <a:pt x="7112" y="94487"/>
                  </a:lnTo>
                  <a:lnTo>
                    <a:pt x="26669" y="56515"/>
                  </a:lnTo>
                  <a:lnTo>
                    <a:pt x="56642" y="26670"/>
                  </a:lnTo>
                  <a:lnTo>
                    <a:pt x="94614" y="6985"/>
                  </a:lnTo>
                  <a:lnTo>
                    <a:pt x="138430" y="0"/>
                  </a:lnTo>
                  <a:lnTo>
                    <a:pt x="8526780" y="0"/>
                  </a:lnTo>
                  <a:lnTo>
                    <a:pt x="8570595" y="6985"/>
                  </a:lnTo>
                  <a:lnTo>
                    <a:pt x="8608567" y="26670"/>
                  </a:lnTo>
                  <a:lnTo>
                    <a:pt x="8638540" y="56515"/>
                  </a:lnTo>
                  <a:lnTo>
                    <a:pt x="8658098" y="94487"/>
                  </a:lnTo>
                  <a:lnTo>
                    <a:pt x="8665210" y="138175"/>
                  </a:lnTo>
                  <a:lnTo>
                    <a:pt x="8665210" y="690626"/>
                  </a:lnTo>
                  <a:lnTo>
                    <a:pt x="8658098" y="734313"/>
                  </a:lnTo>
                  <a:lnTo>
                    <a:pt x="8638540" y="772287"/>
                  </a:lnTo>
                  <a:lnTo>
                    <a:pt x="8608567" y="802132"/>
                  </a:lnTo>
                  <a:lnTo>
                    <a:pt x="8570595" y="821817"/>
                  </a:lnTo>
                  <a:lnTo>
                    <a:pt x="8526780" y="828801"/>
                  </a:lnTo>
                  <a:lnTo>
                    <a:pt x="138430" y="828801"/>
                  </a:lnTo>
                  <a:lnTo>
                    <a:pt x="94614" y="821817"/>
                  </a:lnTo>
                  <a:lnTo>
                    <a:pt x="56642" y="802132"/>
                  </a:lnTo>
                  <a:lnTo>
                    <a:pt x="26669" y="772287"/>
                  </a:lnTo>
                  <a:lnTo>
                    <a:pt x="7112" y="734313"/>
                  </a:lnTo>
                  <a:lnTo>
                    <a:pt x="0" y="690626"/>
                  </a:lnTo>
                  <a:lnTo>
                    <a:pt x="0" y="138175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92017" y="462737"/>
            <a:ext cx="57912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Изучение</a:t>
            </a:r>
            <a:r>
              <a:rPr sz="28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методического материала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6392" y="0"/>
            <a:ext cx="1435607" cy="14295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2200" y="1298447"/>
            <a:ext cx="7239000" cy="5431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88719" y="249936"/>
            <a:ext cx="5285740" cy="3048000"/>
            <a:chOff x="1188719" y="249936"/>
            <a:chExt cx="5285740" cy="304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7863" y="259080"/>
              <a:ext cx="5266944" cy="30297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93291" y="254508"/>
              <a:ext cx="5276215" cy="3039110"/>
            </a:xfrm>
            <a:custGeom>
              <a:avLst/>
              <a:gdLst/>
              <a:ahLst/>
              <a:cxnLst/>
              <a:rect l="l" t="t" r="r" b="b"/>
              <a:pathLst>
                <a:path w="5276215" h="3039110">
                  <a:moveTo>
                    <a:pt x="0" y="3038856"/>
                  </a:moveTo>
                  <a:lnTo>
                    <a:pt x="5276088" y="3038856"/>
                  </a:lnTo>
                  <a:lnTo>
                    <a:pt x="5276088" y="0"/>
                  </a:lnTo>
                  <a:lnTo>
                    <a:pt x="0" y="0"/>
                  </a:lnTo>
                  <a:lnTo>
                    <a:pt x="0" y="303885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884919" y="3764279"/>
            <a:ext cx="2914015" cy="2621280"/>
            <a:chOff x="8884919" y="3764279"/>
            <a:chExt cx="2914015" cy="26212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4063" y="3773423"/>
              <a:ext cx="2895600" cy="25999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89491" y="3768851"/>
              <a:ext cx="2905125" cy="2612390"/>
            </a:xfrm>
            <a:custGeom>
              <a:avLst/>
              <a:gdLst/>
              <a:ahLst/>
              <a:cxnLst/>
              <a:rect l="l" t="t" r="r" b="b"/>
              <a:pathLst>
                <a:path w="2905125" h="2612390">
                  <a:moveTo>
                    <a:pt x="0" y="2612136"/>
                  </a:moveTo>
                  <a:lnTo>
                    <a:pt x="2904744" y="2612136"/>
                  </a:lnTo>
                  <a:lnTo>
                    <a:pt x="2904744" y="0"/>
                  </a:lnTo>
                  <a:lnTo>
                    <a:pt x="0" y="0"/>
                  </a:lnTo>
                  <a:lnTo>
                    <a:pt x="0" y="26121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75247" y="249936"/>
            <a:ext cx="5438140" cy="3048000"/>
            <a:chOff x="6175247" y="249936"/>
            <a:chExt cx="5438140" cy="30480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4391" y="259080"/>
              <a:ext cx="5419344" cy="30297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79819" y="254508"/>
              <a:ext cx="5428615" cy="3039110"/>
            </a:xfrm>
            <a:custGeom>
              <a:avLst/>
              <a:gdLst/>
              <a:ahLst/>
              <a:cxnLst/>
              <a:rect l="l" t="t" r="r" b="b"/>
              <a:pathLst>
                <a:path w="5428615" h="3039110">
                  <a:moveTo>
                    <a:pt x="0" y="3038856"/>
                  </a:moveTo>
                  <a:lnTo>
                    <a:pt x="5428487" y="3038856"/>
                  </a:lnTo>
                  <a:lnTo>
                    <a:pt x="5428487" y="0"/>
                  </a:lnTo>
                  <a:lnTo>
                    <a:pt x="0" y="0"/>
                  </a:lnTo>
                  <a:lnTo>
                    <a:pt x="0" y="303885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406896" y="3831335"/>
            <a:ext cx="2030095" cy="2856230"/>
            <a:chOff x="6406896" y="3831335"/>
            <a:chExt cx="2030095" cy="28562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6040" y="3837431"/>
              <a:ext cx="2008632" cy="28407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11468" y="3835907"/>
              <a:ext cx="2021205" cy="2847340"/>
            </a:xfrm>
            <a:custGeom>
              <a:avLst/>
              <a:gdLst/>
              <a:ahLst/>
              <a:cxnLst/>
              <a:rect l="l" t="t" r="r" b="b"/>
              <a:pathLst>
                <a:path w="2021204" h="2847340">
                  <a:moveTo>
                    <a:pt x="0" y="2846832"/>
                  </a:moveTo>
                  <a:lnTo>
                    <a:pt x="2020824" y="2846832"/>
                  </a:lnTo>
                  <a:lnTo>
                    <a:pt x="2020824" y="0"/>
                  </a:lnTo>
                  <a:lnTo>
                    <a:pt x="0" y="0"/>
                  </a:lnTo>
                  <a:lnTo>
                    <a:pt x="0" y="28468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593591" y="3983735"/>
            <a:ext cx="2054860" cy="2682240"/>
            <a:chOff x="3593591" y="3983735"/>
            <a:chExt cx="2054860" cy="268224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2735" y="3989831"/>
              <a:ext cx="2033015" cy="2667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598163" y="3988307"/>
              <a:ext cx="2045335" cy="2673350"/>
            </a:xfrm>
            <a:custGeom>
              <a:avLst/>
              <a:gdLst/>
              <a:ahLst/>
              <a:cxnLst/>
              <a:rect l="l" t="t" r="r" b="b"/>
              <a:pathLst>
                <a:path w="2045335" h="2673350">
                  <a:moveTo>
                    <a:pt x="0" y="2672842"/>
                  </a:moveTo>
                  <a:lnTo>
                    <a:pt x="2045208" y="2672842"/>
                  </a:lnTo>
                  <a:lnTo>
                    <a:pt x="2045208" y="0"/>
                  </a:lnTo>
                  <a:lnTo>
                    <a:pt x="0" y="0"/>
                  </a:lnTo>
                  <a:lnTo>
                    <a:pt x="0" y="267284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96240" y="3538728"/>
            <a:ext cx="2423160" cy="3127375"/>
            <a:chOff x="396240" y="3538728"/>
            <a:chExt cx="2423160" cy="312737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336" y="3547872"/>
              <a:ext cx="2407920" cy="31089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0812" y="3543300"/>
              <a:ext cx="2414270" cy="3117850"/>
            </a:xfrm>
            <a:custGeom>
              <a:avLst/>
              <a:gdLst/>
              <a:ahLst/>
              <a:cxnLst/>
              <a:rect l="l" t="t" r="r" b="b"/>
              <a:pathLst>
                <a:path w="2414270" h="3117850">
                  <a:moveTo>
                    <a:pt x="0" y="3117850"/>
                  </a:moveTo>
                  <a:lnTo>
                    <a:pt x="2414016" y="3117850"/>
                  </a:lnTo>
                  <a:lnTo>
                    <a:pt x="2414016" y="0"/>
                  </a:lnTo>
                  <a:lnTo>
                    <a:pt x="0" y="0"/>
                  </a:lnTo>
                  <a:lnTo>
                    <a:pt x="0" y="31178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56392" y="0"/>
            <a:ext cx="1435607" cy="142951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146551" y="3272739"/>
            <a:ext cx="49333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Изучение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методического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материала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015" y="0"/>
            <a:ext cx="12064365" cy="6705600"/>
            <a:chOff x="128015" y="0"/>
            <a:chExt cx="12064365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4784" y="0"/>
              <a:ext cx="1347215" cy="1341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7999" y="1347216"/>
              <a:ext cx="5068824" cy="2895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32092" y="1321308"/>
              <a:ext cx="5123815" cy="2954020"/>
            </a:xfrm>
            <a:custGeom>
              <a:avLst/>
              <a:gdLst/>
              <a:ahLst/>
              <a:cxnLst/>
              <a:rect l="l" t="t" r="r" b="b"/>
              <a:pathLst>
                <a:path w="5123815" h="2954020">
                  <a:moveTo>
                    <a:pt x="0" y="2953512"/>
                  </a:moveTo>
                  <a:lnTo>
                    <a:pt x="5123688" y="2953512"/>
                  </a:lnTo>
                  <a:lnTo>
                    <a:pt x="5123688" y="0"/>
                  </a:lnTo>
                  <a:lnTo>
                    <a:pt x="0" y="0"/>
                  </a:lnTo>
                  <a:lnTo>
                    <a:pt x="0" y="2953512"/>
                  </a:lnTo>
                  <a:close/>
                </a:path>
              </a:pathLst>
            </a:custGeom>
            <a:ln w="57912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6527" y="4102608"/>
              <a:ext cx="4319016" cy="24932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60619" y="4076700"/>
              <a:ext cx="4373880" cy="2548255"/>
            </a:xfrm>
            <a:custGeom>
              <a:avLst/>
              <a:gdLst/>
              <a:ahLst/>
              <a:cxnLst/>
              <a:rect l="l" t="t" r="r" b="b"/>
              <a:pathLst>
                <a:path w="4373880" h="2548254">
                  <a:moveTo>
                    <a:pt x="0" y="2548128"/>
                  </a:moveTo>
                  <a:lnTo>
                    <a:pt x="4373626" y="2548128"/>
                  </a:lnTo>
                  <a:lnTo>
                    <a:pt x="4373626" y="0"/>
                  </a:lnTo>
                  <a:lnTo>
                    <a:pt x="0" y="0"/>
                  </a:lnTo>
                  <a:lnTo>
                    <a:pt x="0" y="2548128"/>
                  </a:lnTo>
                  <a:close/>
                </a:path>
              </a:pathLst>
            </a:custGeom>
            <a:ln w="57912">
              <a:solidFill>
                <a:srgbClr val="00A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1367" y="121920"/>
              <a:ext cx="8778240" cy="1066800"/>
            </a:xfrm>
            <a:custGeom>
              <a:avLst/>
              <a:gdLst/>
              <a:ahLst/>
              <a:cxnLst/>
              <a:rect l="l" t="t" r="r" b="b"/>
              <a:pathLst>
                <a:path w="8778240" h="1066800">
                  <a:moveTo>
                    <a:pt x="8600693" y="0"/>
                  </a:moveTo>
                  <a:lnTo>
                    <a:pt x="177419" y="0"/>
                  </a:lnTo>
                  <a:lnTo>
                    <a:pt x="130175" y="6350"/>
                  </a:lnTo>
                  <a:lnTo>
                    <a:pt x="87883" y="24256"/>
                  </a:lnTo>
                  <a:lnTo>
                    <a:pt x="51943" y="51943"/>
                  </a:lnTo>
                  <a:lnTo>
                    <a:pt x="24256" y="88010"/>
                  </a:lnTo>
                  <a:lnTo>
                    <a:pt x="6350" y="130428"/>
                  </a:lnTo>
                  <a:lnTo>
                    <a:pt x="0" y="177673"/>
                  </a:lnTo>
                  <a:lnTo>
                    <a:pt x="0" y="888618"/>
                  </a:lnTo>
                  <a:lnTo>
                    <a:pt x="6350" y="935863"/>
                  </a:lnTo>
                  <a:lnTo>
                    <a:pt x="24256" y="978407"/>
                  </a:lnTo>
                  <a:lnTo>
                    <a:pt x="51943" y="1014349"/>
                  </a:lnTo>
                  <a:lnTo>
                    <a:pt x="87883" y="1042162"/>
                  </a:lnTo>
                  <a:lnTo>
                    <a:pt x="130175" y="1060068"/>
                  </a:lnTo>
                  <a:lnTo>
                    <a:pt x="177419" y="1066418"/>
                  </a:lnTo>
                  <a:lnTo>
                    <a:pt x="8600693" y="1066418"/>
                  </a:lnTo>
                  <a:lnTo>
                    <a:pt x="8647938" y="1060068"/>
                  </a:lnTo>
                  <a:lnTo>
                    <a:pt x="8690356" y="1042162"/>
                  </a:lnTo>
                  <a:lnTo>
                    <a:pt x="8726297" y="1014349"/>
                  </a:lnTo>
                  <a:lnTo>
                    <a:pt x="8753983" y="978407"/>
                  </a:lnTo>
                  <a:lnTo>
                    <a:pt x="8771890" y="935863"/>
                  </a:lnTo>
                  <a:lnTo>
                    <a:pt x="8778240" y="888618"/>
                  </a:lnTo>
                  <a:lnTo>
                    <a:pt x="8778240" y="177673"/>
                  </a:lnTo>
                  <a:lnTo>
                    <a:pt x="8771890" y="130428"/>
                  </a:lnTo>
                  <a:lnTo>
                    <a:pt x="8753983" y="88010"/>
                  </a:lnTo>
                  <a:lnTo>
                    <a:pt x="8726297" y="51943"/>
                  </a:lnTo>
                  <a:lnTo>
                    <a:pt x="8690356" y="24256"/>
                  </a:lnTo>
                  <a:lnTo>
                    <a:pt x="8647938" y="6350"/>
                  </a:lnTo>
                  <a:lnTo>
                    <a:pt x="860069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1367" y="121920"/>
              <a:ext cx="8778240" cy="1066800"/>
            </a:xfrm>
            <a:custGeom>
              <a:avLst/>
              <a:gdLst/>
              <a:ahLst/>
              <a:cxnLst/>
              <a:rect l="l" t="t" r="r" b="b"/>
              <a:pathLst>
                <a:path w="8778240" h="1066800">
                  <a:moveTo>
                    <a:pt x="0" y="177673"/>
                  </a:moveTo>
                  <a:lnTo>
                    <a:pt x="6350" y="130428"/>
                  </a:lnTo>
                  <a:lnTo>
                    <a:pt x="24256" y="88010"/>
                  </a:lnTo>
                  <a:lnTo>
                    <a:pt x="51943" y="51943"/>
                  </a:lnTo>
                  <a:lnTo>
                    <a:pt x="87883" y="24256"/>
                  </a:lnTo>
                  <a:lnTo>
                    <a:pt x="130175" y="6350"/>
                  </a:lnTo>
                  <a:lnTo>
                    <a:pt x="177419" y="0"/>
                  </a:lnTo>
                  <a:lnTo>
                    <a:pt x="8600693" y="0"/>
                  </a:lnTo>
                  <a:lnTo>
                    <a:pt x="8647938" y="6350"/>
                  </a:lnTo>
                  <a:lnTo>
                    <a:pt x="8690356" y="24256"/>
                  </a:lnTo>
                  <a:lnTo>
                    <a:pt x="8726297" y="51943"/>
                  </a:lnTo>
                  <a:lnTo>
                    <a:pt x="8753983" y="88010"/>
                  </a:lnTo>
                  <a:lnTo>
                    <a:pt x="8771890" y="130428"/>
                  </a:lnTo>
                  <a:lnTo>
                    <a:pt x="8778240" y="177673"/>
                  </a:lnTo>
                  <a:lnTo>
                    <a:pt x="8778240" y="888618"/>
                  </a:lnTo>
                  <a:lnTo>
                    <a:pt x="8771890" y="935863"/>
                  </a:lnTo>
                  <a:lnTo>
                    <a:pt x="8753983" y="978407"/>
                  </a:lnTo>
                  <a:lnTo>
                    <a:pt x="8726297" y="1014349"/>
                  </a:lnTo>
                  <a:lnTo>
                    <a:pt x="8690356" y="1042162"/>
                  </a:lnTo>
                  <a:lnTo>
                    <a:pt x="8647938" y="1060068"/>
                  </a:lnTo>
                  <a:lnTo>
                    <a:pt x="8600693" y="1066418"/>
                  </a:lnTo>
                  <a:lnTo>
                    <a:pt x="177419" y="1066418"/>
                  </a:lnTo>
                  <a:lnTo>
                    <a:pt x="130175" y="1060068"/>
                  </a:lnTo>
                  <a:lnTo>
                    <a:pt x="87883" y="1042162"/>
                  </a:lnTo>
                  <a:lnTo>
                    <a:pt x="51943" y="1014349"/>
                  </a:lnTo>
                  <a:lnTo>
                    <a:pt x="24256" y="978407"/>
                  </a:lnTo>
                  <a:lnTo>
                    <a:pt x="6350" y="935863"/>
                  </a:lnTo>
                  <a:lnTo>
                    <a:pt x="0" y="888618"/>
                  </a:lnTo>
                  <a:lnTo>
                    <a:pt x="0" y="177673"/>
                  </a:lnTo>
                  <a:close/>
                </a:path>
              </a:pathLst>
            </a:custGeom>
            <a:ln w="12191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" y="2566416"/>
              <a:ext cx="3483864" cy="19507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6971" y="2540507"/>
              <a:ext cx="3538854" cy="2008505"/>
            </a:xfrm>
            <a:custGeom>
              <a:avLst/>
              <a:gdLst/>
              <a:ahLst/>
              <a:cxnLst/>
              <a:rect l="l" t="t" r="r" b="b"/>
              <a:pathLst>
                <a:path w="3538854" h="2008504">
                  <a:moveTo>
                    <a:pt x="0" y="2008251"/>
                  </a:moveTo>
                  <a:lnTo>
                    <a:pt x="3538474" y="2008251"/>
                  </a:lnTo>
                  <a:lnTo>
                    <a:pt x="3538474" y="0"/>
                  </a:lnTo>
                  <a:lnTo>
                    <a:pt x="0" y="0"/>
                  </a:lnTo>
                  <a:lnTo>
                    <a:pt x="0" y="2008251"/>
                  </a:lnTo>
                  <a:close/>
                </a:path>
              </a:pathLst>
            </a:custGeom>
            <a:ln w="57912">
              <a:solidFill>
                <a:srgbClr val="00A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1768" y="4730496"/>
              <a:ext cx="3392424" cy="19171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62812" y="4701540"/>
              <a:ext cx="3450590" cy="1975485"/>
            </a:xfrm>
            <a:custGeom>
              <a:avLst/>
              <a:gdLst/>
              <a:ahLst/>
              <a:cxnLst/>
              <a:rect l="l" t="t" r="r" b="b"/>
              <a:pathLst>
                <a:path w="3450590" h="1975484">
                  <a:moveTo>
                    <a:pt x="0" y="1975104"/>
                  </a:moveTo>
                  <a:lnTo>
                    <a:pt x="3450082" y="1975104"/>
                  </a:lnTo>
                  <a:lnTo>
                    <a:pt x="3450082" y="0"/>
                  </a:lnTo>
                  <a:lnTo>
                    <a:pt x="0" y="0"/>
                  </a:lnTo>
                  <a:lnTo>
                    <a:pt x="0" y="1975104"/>
                  </a:lnTo>
                  <a:close/>
                </a:path>
              </a:pathLst>
            </a:custGeom>
            <a:ln w="57912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2534" y="1245565"/>
            <a:ext cx="55905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Всероссийская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научно-практическая</a:t>
            </a:r>
            <a:r>
              <a:rPr sz="18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конференция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«Конструирование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стратегических приоритетов развития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как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ответ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вызовы третьего тысячелетия»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Название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секции: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Пленарное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заседание</a:t>
            </a:r>
            <a:r>
              <a:rPr sz="18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24.11.2020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35427" y="190576"/>
            <a:ext cx="7277734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8455" marR="5080" indent="-2865755">
              <a:lnSpc>
                <a:spcPct val="100000"/>
              </a:lnSpc>
              <a:spcBef>
                <a:spcPts val="110"/>
              </a:spcBef>
            </a:pP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Повышение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профессиональной 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компетенции </a:t>
            </a:r>
            <a:r>
              <a:rPr sz="2800" b="1" spc="-6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педагогов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8578" y="115570"/>
            <a:ext cx="5288915" cy="756920"/>
            <a:chOff x="3608578" y="115570"/>
            <a:chExt cx="5288915" cy="756920"/>
          </a:xfrm>
        </p:grpSpPr>
        <p:sp>
          <p:nvSpPr>
            <p:cNvPr id="3" name="object 3"/>
            <p:cNvSpPr/>
            <p:nvPr/>
          </p:nvSpPr>
          <p:spPr>
            <a:xfrm>
              <a:off x="3614928" y="121920"/>
              <a:ext cx="5276215" cy="744220"/>
            </a:xfrm>
            <a:custGeom>
              <a:avLst/>
              <a:gdLst/>
              <a:ahLst/>
              <a:cxnLst/>
              <a:rect l="l" t="t" r="r" b="b"/>
              <a:pathLst>
                <a:path w="5276215" h="744219">
                  <a:moveTo>
                    <a:pt x="5151374" y="0"/>
                  </a:moveTo>
                  <a:lnTo>
                    <a:pt x="124333" y="0"/>
                  </a:lnTo>
                  <a:lnTo>
                    <a:pt x="75946" y="9778"/>
                  </a:lnTo>
                  <a:lnTo>
                    <a:pt x="36449" y="36322"/>
                  </a:lnTo>
                  <a:lnTo>
                    <a:pt x="9779" y="75691"/>
                  </a:lnTo>
                  <a:lnTo>
                    <a:pt x="0" y="123951"/>
                  </a:lnTo>
                  <a:lnTo>
                    <a:pt x="0" y="619759"/>
                  </a:lnTo>
                  <a:lnTo>
                    <a:pt x="9779" y="668019"/>
                  </a:lnTo>
                  <a:lnTo>
                    <a:pt x="36449" y="707389"/>
                  </a:lnTo>
                  <a:lnTo>
                    <a:pt x="75946" y="733932"/>
                  </a:lnTo>
                  <a:lnTo>
                    <a:pt x="124333" y="743712"/>
                  </a:lnTo>
                  <a:lnTo>
                    <a:pt x="5151374" y="743712"/>
                  </a:lnTo>
                  <a:lnTo>
                    <a:pt x="5199761" y="733932"/>
                  </a:lnTo>
                  <a:lnTo>
                    <a:pt x="5239385" y="707389"/>
                  </a:lnTo>
                  <a:lnTo>
                    <a:pt x="5266055" y="668019"/>
                  </a:lnTo>
                  <a:lnTo>
                    <a:pt x="5275833" y="619759"/>
                  </a:lnTo>
                  <a:lnTo>
                    <a:pt x="5275833" y="123951"/>
                  </a:lnTo>
                  <a:lnTo>
                    <a:pt x="5266055" y="75691"/>
                  </a:lnTo>
                  <a:lnTo>
                    <a:pt x="5239385" y="36322"/>
                  </a:lnTo>
                  <a:lnTo>
                    <a:pt x="5199761" y="9778"/>
                  </a:lnTo>
                  <a:lnTo>
                    <a:pt x="515137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14928" y="121920"/>
              <a:ext cx="5276215" cy="744220"/>
            </a:xfrm>
            <a:custGeom>
              <a:avLst/>
              <a:gdLst/>
              <a:ahLst/>
              <a:cxnLst/>
              <a:rect l="l" t="t" r="r" b="b"/>
              <a:pathLst>
                <a:path w="5276215" h="744219">
                  <a:moveTo>
                    <a:pt x="0" y="123951"/>
                  </a:moveTo>
                  <a:lnTo>
                    <a:pt x="9779" y="75691"/>
                  </a:lnTo>
                  <a:lnTo>
                    <a:pt x="36449" y="36322"/>
                  </a:lnTo>
                  <a:lnTo>
                    <a:pt x="75946" y="9778"/>
                  </a:lnTo>
                  <a:lnTo>
                    <a:pt x="124333" y="0"/>
                  </a:lnTo>
                  <a:lnTo>
                    <a:pt x="5151374" y="0"/>
                  </a:lnTo>
                  <a:lnTo>
                    <a:pt x="5199761" y="9778"/>
                  </a:lnTo>
                  <a:lnTo>
                    <a:pt x="5239385" y="36322"/>
                  </a:lnTo>
                  <a:lnTo>
                    <a:pt x="5266055" y="75691"/>
                  </a:lnTo>
                  <a:lnTo>
                    <a:pt x="5275833" y="123951"/>
                  </a:lnTo>
                  <a:lnTo>
                    <a:pt x="5275833" y="619759"/>
                  </a:lnTo>
                  <a:lnTo>
                    <a:pt x="5266055" y="668019"/>
                  </a:lnTo>
                  <a:lnTo>
                    <a:pt x="5239385" y="707389"/>
                  </a:lnTo>
                  <a:lnTo>
                    <a:pt x="5199761" y="733932"/>
                  </a:lnTo>
                  <a:lnTo>
                    <a:pt x="5151374" y="743712"/>
                  </a:lnTo>
                  <a:lnTo>
                    <a:pt x="124333" y="743712"/>
                  </a:lnTo>
                  <a:lnTo>
                    <a:pt x="75946" y="733932"/>
                  </a:lnTo>
                  <a:lnTo>
                    <a:pt x="36449" y="707389"/>
                  </a:lnTo>
                  <a:lnTo>
                    <a:pt x="9779" y="668019"/>
                  </a:lnTo>
                  <a:lnTo>
                    <a:pt x="0" y="619759"/>
                  </a:lnTo>
                  <a:lnTo>
                    <a:pt x="0" y="123951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0403" y="211277"/>
            <a:ext cx="25927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FF0000"/>
                </a:solidFill>
              </a:rPr>
              <a:t>Этапы</a:t>
            </a:r>
            <a:r>
              <a:rPr sz="3200" spc="-13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проекта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143002" y="1209802"/>
            <a:ext cx="2289175" cy="643890"/>
            <a:chOff x="143002" y="1209802"/>
            <a:chExt cx="2289175" cy="643890"/>
          </a:xfrm>
        </p:grpSpPr>
        <p:sp>
          <p:nvSpPr>
            <p:cNvPr id="7" name="object 7"/>
            <p:cNvSpPr/>
            <p:nvPr/>
          </p:nvSpPr>
          <p:spPr>
            <a:xfrm>
              <a:off x="149352" y="1216152"/>
              <a:ext cx="2276475" cy="631190"/>
            </a:xfrm>
            <a:custGeom>
              <a:avLst/>
              <a:gdLst/>
              <a:ahLst/>
              <a:cxnLst/>
              <a:rect l="l" t="t" r="r" b="b"/>
              <a:pathLst>
                <a:path w="2276475" h="631189">
                  <a:moveTo>
                    <a:pt x="2170938" y="0"/>
                  </a:moveTo>
                  <a:lnTo>
                    <a:pt x="105181" y="0"/>
                  </a:lnTo>
                  <a:lnTo>
                    <a:pt x="64236" y="8255"/>
                  </a:lnTo>
                  <a:lnTo>
                    <a:pt x="30810" y="30734"/>
                  </a:lnTo>
                  <a:lnTo>
                    <a:pt x="8267" y="64135"/>
                  </a:lnTo>
                  <a:lnTo>
                    <a:pt x="0" y="105028"/>
                  </a:lnTo>
                  <a:lnTo>
                    <a:pt x="0" y="525399"/>
                  </a:lnTo>
                  <a:lnTo>
                    <a:pt x="8267" y="566420"/>
                  </a:lnTo>
                  <a:lnTo>
                    <a:pt x="30810" y="599821"/>
                  </a:lnTo>
                  <a:lnTo>
                    <a:pt x="64236" y="622426"/>
                  </a:lnTo>
                  <a:lnTo>
                    <a:pt x="105181" y="630682"/>
                  </a:lnTo>
                  <a:lnTo>
                    <a:pt x="2170938" y="630682"/>
                  </a:lnTo>
                  <a:lnTo>
                    <a:pt x="2211959" y="622426"/>
                  </a:lnTo>
                  <a:lnTo>
                    <a:pt x="2245487" y="599821"/>
                  </a:lnTo>
                  <a:lnTo>
                    <a:pt x="2267966" y="566420"/>
                  </a:lnTo>
                  <a:lnTo>
                    <a:pt x="2276221" y="525399"/>
                  </a:lnTo>
                  <a:lnTo>
                    <a:pt x="2276221" y="105028"/>
                  </a:lnTo>
                  <a:lnTo>
                    <a:pt x="2267966" y="64135"/>
                  </a:lnTo>
                  <a:lnTo>
                    <a:pt x="2245487" y="30734"/>
                  </a:lnTo>
                  <a:lnTo>
                    <a:pt x="2211959" y="8255"/>
                  </a:lnTo>
                  <a:lnTo>
                    <a:pt x="217093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52" y="1216152"/>
              <a:ext cx="2276475" cy="631190"/>
            </a:xfrm>
            <a:custGeom>
              <a:avLst/>
              <a:gdLst/>
              <a:ahLst/>
              <a:cxnLst/>
              <a:rect l="l" t="t" r="r" b="b"/>
              <a:pathLst>
                <a:path w="2276475" h="631189">
                  <a:moveTo>
                    <a:pt x="0" y="105028"/>
                  </a:moveTo>
                  <a:lnTo>
                    <a:pt x="8267" y="64135"/>
                  </a:lnTo>
                  <a:lnTo>
                    <a:pt x="30810" y="30734"/>
                  </a:lnTo>
                  <a:lnTo>
                    <a:pt x="64236" y="8255"/>
                  </a:lnTo>
                  <a:lnTo>
                    <a:pt x="105181" y="0"/>
                  </a:lnTo>
                  <a:lnTo>
                    <a:pt x="2170938" y="0"/>
                  </a:lnTo>
                  <a:lnTo>
                    <a:pt x="2211959" y="8255"/>
                  </a:lnTo>
                  <a:lnTo>
                    <a:pt x="2245487" y="30734"/>
                  </a:lnTo>
                  <a:lnTo>
                    <a:pt x="2267966" y="64135"/>
                  </a:lnTo>
                  <a:lnTo>
                    <a:pt x="2276221" y="105028"/>
                  </a:lnTo>
                  <a:lnTo>
                    <a:pt x="2276221" y="525399"/>
                  </a:lnTo>
                  <a:lnTo>
                    <a:pt x="2267966" y="566420"/>
                  </a:lnTo>
                  <a:lnTo>
                    <a:pt x="2245487" y="599821"/>
                  </a:lnTo>
                  <a:lnTo>
                    <a:pt x="2211959" y="622426"/>
                  </a:lnTo>
                  <a:lnTo>
                    <a:pt x="2170938" y="630682"/>
                  </a:lnTo>
                  <a:lnTo>
                    <a:pt x="105181" y="630682"/>
                  </a:lnTo>
                  <a:lnTo>
                    <a:pt x="64236" y="622426"/>
                  </a:lnTo>
                  <a:lnTo>
                    <a:pt x="30810" y="599821"/>
                  </a:lnTo>
                  <a:lnTo>
                    <a:pt x="8267" y="566420"/>
                  </a:lnTo>
                  <a:lnTo>
                    <a:pt x="0" y="525399"/>
                  </a:lnTo>
                  <a:lnTo>
                    <a:pt x="0" y="105028"/>
                  </a:lnTo>
                  <a:close/>
                </a:path>
              </a:pathLst>
            </a:custGeom>
            <a:ln w="12191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1431" y="1365326"/>
            <a:ext cx="19742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Подготовительный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69210" y="1179322"/>
            <a:ext cx="3377565" cy="643890"/>
            <a:chOff x="2569210" y="1179322"/>
            <a:chExt cx="3377565" cy="643890"/>
          </a:xfrm>
        </p:grpSpPr>
        <p:sp>
          <p:nvSpPr>
            <p:cNvPr id="11" name="object 11"/>
            <p:cNvSpPr/>
            <p:nvPr/>
          </p:nvSpPr>
          <p:spPr>
            <a:xfrm>
              <a:off x="2575560" y="1185672"/>
              <a:ext cx="3364865" cy="631190"/>
            </a:xfrm>
            <a:custGeom>
              <a:avLst/>
              <a:gdLst/>
              <a:ahLst/>
              <a:cxnLst/>
              <a:rect l="l" t="t" r="r" b="b"/>
              <a:pathLst>
                <a:path w="3364865" h="631189">
                  <a:moveTo>
                    <a:pt x="3259328" y="0"/>
                  </a:moveTo>
                  <a:lnTo>
                    <a:pt x="105282" y="0"/>
                  </a:lnTo>
                  <a:lnTo>
                    <a:pt x="64262" y="8254"/>
                  </a:lnTo>
                  <a:lnTo>
                    <a:pt x="30860" y="30733"/>
                  </a:lnTo>
                  <a:lnTo>
                    <a:pt x="8254" y="64262"/>
                  </a:lnTo>
                  <a:lnTo>
                    <a:pt x="0" y="105155"/>
                  </a:lnTo>
                  <a:lnTo>
                    <a:pt x="0" y="525779"/>
                  </a:lnTo>
                  <a:lnTo>
                    <a:pt x="8254" y="566674"/>
                  </a:lnTo>
                  <a:lnTo>
                    <a:pt x="30860" y="600201"/>
                  </a:lnTo>
                  <a:lnTo>
                    <a:pt x="64262" y="622680"/>
                  </a:lnTo>
                  <a:lnTo>
                    <a:pt x="105282" y="630936"/>
                  </a:lnTo>
                  <a:lnTo>
                    <a:pt x="3259328" y="630936"/>
                  </a:lnTo>
                  <a:lnTo>
                    <a:pt x="3300349" y="622680"/>
                  </a:lnTo>
                  <a:lnTo>
                    <a:pt x="3333877" y="600201"/>
                  </a:lnTo>
                  <a:lnTo>
                    <a:pt x="3356482" y="566674"/>
                  </a:lnTo>
                  <a:lnTo>
                    <a:pt x="3364738" y="525779"/>
                  </a:lnTo>
                  <a:lnTo>
                    <a:pt x="3364738" y="105155"/>
                  </a:lnTo>
                  <a:lnTo>
                    <a:pt x="3356482" y="64262"/>
                  </a:lnTo>
                  <a:lnTo>
                    <a:pt x="3333877" y="30733"/>
                  </a:lnTo>
                  <a:lnTo>
                    <a:pt x="3300349" y="8254"/>
                  </a:lnTo>
                  <a:lnTo>
                    <a:pt x="32593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5560" y="1185672"/>
              <a:ext cx="3364865" cy="631190"/>
            </a:xfrm>
            <a:custGeom>
              <a:avLst/>
              <a:gdLst/>
              <a:ahLst/>
              <a:cxnLst/>
              <a:rect l="l" t="t" r="r" b="b"/>
              <a:pathLst>
                <a:path w="3364865" h="631189">
                  <a:moveTo>
                    <a:pt x="0" y="105155"/>
                  </a:moveTo>
                  <a:lnTo>
                    <a:pt x="8254" y="64262"/>
                  </a:lnTo>
                  <a:lnTo>
                    <a:pt x="30860" y="30733"/>
                  </a:lnTo>
                  <a:lnTo>
                    <a:pt x="64262" y="8254"/>
                  </a:lnTo>
                  <a:lnTo>
                    <a:pt x="105282" y="0"/>
                  </a:lnTo>
                  <a:lnTo>
                    <a:pt x="3259328" y="0"/>
                  </a:lnTo>
                  <a:lnTo>
                    <a:pt x="3300349" y="8254"/>
                  </a:lnTo>
                  <a:lnTo>
                    <a:pt x="3333877" y="30733"/>
                  </a:lnTo>
                  <a:lnTo>
                    <a:pt x="3356482" y="64262"/>
                  </a:lnTo>
                  <a:lnTo>
                    <a:pt x="3364738" y="105155"/>
                  </a:lnTo>
                  <a:lnTo>
                    <a:pt x="3364738" y="525779"/>
                  </a:lnTo>
                  <a:lnTo>
                    <a:pt x="3356482" y="566674"/>
                  </a:lnTo>
                  <a:lnTo>
                    <a:pt x="3333877" y="600201"/>
                  </a:lnTo>
                  <a:lnTo>
                    <a:pt x="3300349" y="622680"/>
                  </a:lnTo>
                  <a:lnTo>
                    <a:pt x="3259328" y="630936"/>
                  </a:lnTo>
                  <a:lnTo>
                    <a:pt x="105282" y="630936"/>
                  </a:lnTo>
                  <a:lnTo>
                    <a:pt x="64262" y="622680"/>
                  </a:lnTo>
                  <a:lnTo>
                    <a:pt x="30860" y="600201"/>
                  </a:lnTo>
                  <a:lnTo>
                    <a:pt x="8254" y="566674"/>
                  </a:lnTo>
                  <a:lnTo>
                    <a:pt x="0" y="525779"/>
                  </a:lnTo>
                  <a:lnTo>
                    <a:pt x="0" y="105155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38" y="1334211"/>
            <a:ext cx="1956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Организационный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06641" y="1200658"/>
            <a:ext cx="2399030" cy="643890"/>
            <a:chOff x="6406641" y="1200658"/>
            <a:chExt cx="2399030" cy="643890"/>
          </a:xfrm>
        </p:grpSpPr>
        <p:sp>
          <p:nvSpPr>
            <p:cNvPr id="15" name="object 15"/>
            <p:cNvSpPr/>
            <p:nvPr/>
          </p:nvSpPr>
          <p:spPr>
            <a:xfrm>
              <a:off x="6412991" y="1207008"/>
              <a:ext cx="2386330" cy="631190"/>
            </a:xfrm>
            <a:custGeom>
              <a:avLst/>
              <a:gdLst/>
              <a:ahLst/>
              <a:cxnLst/>
              <a:rect l="l" t="t" r="r" b="b"/>
              <a:pathLst>
                <a:path w="2386329" h="631189">
                  <a:moveTo>
                    <a:pt x="2281174" y="0"/>
                  </a:moveTo>
                  <a:lnTo>
                    <a:pt x="105029" y="0"/>
                  </a:lnTo>
                  <a:lnTo>
                    <a:pt x="64135" y="8254"/>
                  </a:lnTo>
                  <a:lnTo>
                    <a:pt x="30734" y="30733"/>
                  </a:lnTo>
                  <a:lnTo>
                    <a:pt x="8255" y="64134"/>
                  </a:lnTo>
                  <a:lnTo>
                    <a:pt x="0" y="105028"/>
                  </a:lnTo>
                  <a:lnTo>
                    <a:pt x="0" y="525399"/>
                  </a:lnTo>
                  <a:lnTo>
                    <a:pt x="8255" y="566419"/>
                  </a:lnTo>
                  <a:lnTo>
                    <a:pt x="30734" y="599820"/>
                  </a:lnTo>
                  <a:lnTo>
                    <a:pt x="64135" y="622426"/>
                  </a:lnTo>
                  <a:lnTo>
                    <a:pt x="105029" y="630681"/>
                  </a:lnTo>
                  <a:lnTo>
                    <a:pt x="2281174" y="630681"/>
                  </a:lnTo>
                  <a:lnTo>
                    <a:pt x="2322067" y="622426"/>
                  </a:lnTo>
                  <a:lnTo>
                    <a:pt x="2355468" y="599820"/>
                  </a:lnTo>
                  <a:lnTo>
                    <a:pt x="2377948" y="566419"/>
                  </a:lnTo>
                  <a:lnTo>
                    <a:pt x="2386203" y="525399"/>
                  </a:lnTo>
                  <a:lnTo>
                    <a:pt x="2386203" y="105028"/>
                  </a:lnTo>
                  <a:lnTo>
                    <a:pt x="2377948" y="64134"/>
                  </a:lnTo>
                  <a:lnTo>
                    <a:pt x="2355468" y="30733"/>
                  </a:lnTo>
                  <a:lnTo>
                    <a:pt x="2322067" y="8254"/>
                  </a:lnTo>
                  <a:lnTo>
                    <a:pt x="228117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12991" y="1207008"/>
              <a:ext cx="2386330" cy="631190"/>
            </a:xfrm>
            <a:custGeom>
              <a:avLst/>
              <a:gdLst/>
              <a:ahLst/>
              <a:cxnLst/>
              <a:rect l="l" t="t" r="r" b="b"/>
              <a:pathLst>
                <a:path w="2386329" h="631189">
                  <a:moveTo>
                    <a:pt x="0" y="105028"/>
                  </a:moveTo>
                  <a:lnTo>
                    <a:pt x="8255" y="64134"/>
                  </a:lnTo>
                  <a:lnTo>
                    <a:pt x="30734" y="30733"/>
                  </a:lnTo>
                  <a:lnTo>
                    <a:pt x="64135" y="8254"/>
                  </a:lnTo>
                  <a:lnTo>
                    <a:pt x="105029" y="0"/>
                  </a:lnTo>
                  <a:lnTo>
                    <a:pt x="2281174" y="0"/>
                  </a:lnTo>
                  <a:lnTo>
                    <a:pt x="2322067" y="8254"/>
                  </a:lnTo>
                  <a:lnTo>
                    <a:pt x="2355468" y="30733"/>
                  </a:lnTo>
                  <a:lnTo>
                    <a:pt x="2377948" y="64134"/>
                  </a:lnTo>
                  <a:lnTo>
                    <a:pt x="2386203" y="105028"/>
                  </a:lnTo>
                  <a:lnTo>
                    <a:pt x="2386203" y="525399"/>
                  </a:lnTo>
                  <a:lnTo>
                    <a:pt x="2377948" y="566419"/>
                  </a:lnTo>
                  <a:lnTo>
                    <a:pt x="2355468" y="599820"/>
                  </a:lnTo>
                  <a:lnTo>
                    <a:pt x="2322067" y="622426"/>
                  </a:lnTo>
                  <a:lnTo>
                    <a:pt x="2281174" y="630681"/>
                  </a:lnTo>
                  <a:lnTo>
                    <a:pt x="105029" y="630681"/>
                  </a:lnTo>
                  <a:lnTo>
                    <a:pt x="64135" y="622426"/>
                  </a:lnTo>
                  <a:lnTo>
                    <a:pt x="30734" y="599820"/>
                  </a:lnTo>
                  <a:lnTo>
                    <a:pt x="8255" y="566419"/>
                  </a:lnTo>
                  <a:lnTo>
                    <a:pt x="0" y="525399"/>
                  </a:lnTo>
                  <a:lnTo>
                    <a:pt x="0" y="105028"/>
                  </a:lnTo>
                  <a:close/>
                </a:path>
              </a:pathLst>
            </a:custGeom>
            <a:ln w="12191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84314" y="1355547"/>
            <a:ext cx="1035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Осн</a:t>
            </a:r>
            <a:r>
              <a:rPr sz="1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262618" y="1179322"/>
            <a:ext cx="2442210" cy="643890"/>
            <a:chOff x="9262618" y="1179322"/>
            <a:chExt cx="2442210" cy="643890"/>
          </a:xfrm>
        </p:grpSpPr>
        <p:sp>
          <p:nvSpPr>
            <p:cNvPr id="19" name="object 19"/>
            <p:cNvSpPr/>
            <p:nvPr/>
          </p:nvSpPr>
          <p:spPr>
            <a:xfrm>
              <a:off x="9268968" y="1185672"/>
              <a:ext cx="2429510" cy="631190"/>
            </a:xfrm>
            <a:custGeom>
              <a:avLst/>
              <a:gdLst/>
              <a:ahLst/>
              <a:cxnLst/>
              <a:rect l="l" t="t" r="r" b="b"/>
              <a:pathLst>
                <a:path w="2429509" h="631189">
                  <a:moveTo>
                    <a:pt x="2323846" y="0"/>
                  </a:moveTo>
                  <a:lnTo>
                    <a:pt x="105282" y="0"/>
                  </a:lnTo>
                  <a:lnTo>
                    <a:pt x="64261" y="8254"/>
                  </a:lnTo>
                  <a:lnTo>
                    <a:pt x="30860" y="30733"/>
                  </a:lnTo>
                  <a:lnTo>
                    <a:pt x="8254" y="64262"/>
                  </a:lnTo>
                  <a:lnTo>
                    <a:pt x="0" y="105155"/>
                  </a:lnTo>
                  <a:lnTo>
                    <a:pt x="0" y="525779"/>
                  </a:lnTo>
                  <a:lnTo>
                    <a:pt x="8254" y="566674"/>
                  </a:lnTo>
                  <a:lnTo>
                    <a:pt x="30860" y="600201"/>
                  </a:lnTo>
                  <a:lnTo>
                    <a:pt x="64261" y="622680"/>
                  </a:lnTo>
                  <a:lnTo>
                    <a:pt x="105282" y="630936"/>
                  </a:lnTo>
                  <a:lnTo>
                    <a:pt x="2323846" y="630936"/>
                  </a:lnTo>
                  <a:lnTo>
                    <a:pt x="2364866" y="622680"/>
                  </a:lnTo>
                  <a:lnTo>
                    <a:pt x="2398395" y="600201"/>
                  </a:lnTo>
                  <a:lnTo>
                    <a:pt x="2421001" y="566674"/>
                  </a:lnTo>
                  <a:lnTo>
                    <a:pt x="2429255" y="525779"/>
                  </a:lnTo>
                  <a:lnTo>
                    <a:pt x="2429255" y="105155"/>
                  </a:lnTo>
                  <a:lnTo>
                    <a:pt x="2421001" y="64262"/>
                  </a:lnTo>
                  <a:lnTo>
                    <a:pt x="2398395" y="30733"/>
                  </a:lnTo>
                  <a:lnTo>
                    <a:pt x="2364866" y="8254"/>
                  </a:lnTo>
                  <a:lnTo>
                    <a:pt x="232384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68968" y="1185672"/>
              <a:ext cx="2429510" cy="631190"/>
            </a:xfrm>
            <a:custGeom>
              <a:avLst/>
              <a:gdLst/>
              <a:ahLst/>
              <a:cxnLst/>
              <a:rect l="l" t="t" r="r" b="b"/>
              <a:pathLst>
                <a:path w="2429509" h="631189">
                  <a:moveTo>
                    <a:pt x="0" y="105155"/>
                  </a:moveTo>
                  <a:lnTo>
                    <a:pt x="8254" y="64262"/>
                  </a:lnTo>
                  <a:lnTo>
                    <a:pt x="30860" y="30733"/>
                  </a:lnTo>
                  <a:lnTo>
                    <a:pt x="64261" y="8254"/>
                  </a:lnTo>
                  <a:lnTo>
                    <a:pt x="105282" y="0"/>
                  </a:lnTo>
                  <a:lnTo>
                    <a:pt x="2323846" y="0"/>
                  </a:lnTo>
                  <a:lnTo>
                    <a:pt x="2364866" y="8254"/>
                  </a:lnTo>
                  <a:lnTo>
                    <a:pt x="2398395" y="30733"/>
                  </a:lnTo>
                  <a:lnTo>
                    <a:pt x="2421001" y="64262"/>
                  </a:lnTo>
                  <a:lnTo>
                    <a:pt x="2429255" y="105155"/>
                  </a:lnTo>
                  <a:lnTo>
                    <a:pt x="2429255" y="525779"/>
                  </a:lnTo>
                  <a:lnTo>
                    <a:pt x="2421001" y="566674"/>
                  </a:lnTo>
                  <a:lnTo>
                    <a:pt x="2398395" y="600201"/>
                  </a:lnTo>
                  <a:lnTo>
                    <a:pt x="2364866" y="622680"/>
                  </a:lnTo>
                  <a:lnTo>
                    <a:pt x="2323846" y="630936"/>
                  </a:lnTo>
                  <a:lnTo>
                    <a:pt x="105282" y="630936"/>
                  </a:lnTo>
                  <a:lnTo>
                    <a:pt x="64261" y="622680"/>
                  </a:lnTo>
                  <a:lnTo>
                    <a:pt x="30860" y="600201"/>
                  </a:lnTo>
                  <a:lnTo>
                    <a:pt x="8254" y="566674"/>
                  </a:lnTo>
                  <a:lnTo>
                    <a:pt x="0" y="525779"/>
                  </a:lnTo>
                  <a:lnTo>
                    <a:pt x="0" y="105155"/>
                  </a:lnTo>
                  <a:close/>
                </a:path>
              </a:pathLst>
            </a:custGeom>
            <a:ln w="12191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562592" y="1334211"/>
            <a:ext cx="1842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Заключительный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7386" y="2112010"/>
            <a:ext cx="2637155" cy="4615180"/>
            <a:chOff x="167386" y="2112010"/>
            <a:chExt cx="2637155" cy="4615180"/>
          </a:xfrm>
        </p:grpSpPr>
        <p:sp>
          <p:nvSpPr>
            <p:cNvPr id="23" name="object 23"/>
            <p:cNvSpPr/>
            <p:nvPr/>
          </p:nvSpPr>
          <p:spPr>
            <a:xfrm>
              <a:off x="173736" y="2118360"/>
              <a:ext cx="2624455" cy="4602480"/>
            </a:xfrm>
            <a:custGeom>
              <a:avLst/>
              <a:gdLst/>
              <a:ahLst/>
              <a:cxnLst/>
              <a:rect l="l" t="t" r="r" b="b"/>
              <a:pathLst>
                <a:path w="2624455" h="4602480">
                  <a:moveTo>
                    <a:pt x="2186940" y="0"/>
                  </a:moveTo>
                  <a:lnTo>
                    <a:pt x="437388" y="0"/>
                  </a:lnTo>
                  <a:lnTo>
                    <a:pt x="389737" y="2539"/>
                  </a:lnTo>
                  <a:lnTo>
                    <a:pt x="343560" y="10032"/>
                  </a:lnTo>
                  <a:lnTo>
                    <a:pt x="299135" y="22225"/>
                  </a:lnTo>
                  <a:lnTo>
                    <a:pt x="256743" y="38862"/>
                  </a:lnTo>
                  <a:lnTo>
                    <a:pt x="216636" y="59689"/>
                  </a:lnTo>
                  <a:lnTo>
                    <a:pt x="179070" y="84327"/>
                  </a:lnTo>
                  <a:lnTo>
                    <a:pt x="144335" y="112649"/>
                  </a:lnTo>
                  <a:lnTo>
                    <a:pt x="112687" y="144272"/>
                  </a:lnTo>
                  <a:lnTo>
                    <a:pt x="84391" y="178942"/>
                  </a:lnTo>
                  <a:lnTo>
                    <a:pt x="59715" y="216407"/>
                  </a:lnTo>
                  <a:lnTo>
                    <a:pt x="38925" y="256539"/>
                  </a:lnTo>
                  <a:lnTo>
                    <a:pt x="22301" y="298830"/>
                  </a:lnTo>
                  <a:lnTo>
                    <a:pt x="10083" y="343280"/>
                  </a:lnTo>
                  <a:lnTo>
                    <a:pt x="2565" y="389381"/>
                  </a:lnTo>
                  <a:lnTo>
                    <a:pt x="0" y="437006"/>
                  </a:lnTo>
                  <a:lnTo>
                    <a:pt x="0" y="4165498"/>
                  </a:lnTo>
                  <a:lnTo>
                    <a:pt x="2565" y="4213123"/>
                  </a:lnTo>
                  <a:lnTo>
                    <a:pt x="10083" y="4259249"/>
                  </a:lnTo>
                  <a:lnTo>
                    <a:pt x="22301" y="4303623"/>
                  </a:lnTo>
                  <a:lnTo>
                    <a:pt x="38925" y="4345978"/>
                  </a:lnTo>
                  <a:lnTo>
                    <a:pt x="59715" y="4386059"/>
                  </a:lnTo>
                  <a:lnTo>
                    <a:pt x="84391" y="4423575"/>
                  </a:lnTo>
                  <a:lnTo>
                    <a:pt x="112687" y="4458284"/>
                  </a:lnTo>
                  <a:lnTo>
                    <a:pt x="144335" y="4489894"/>
                  </a:lnTo>
                  <a:lnTo>
                    <a:pt x="179070" y="4518164"/>
                  </a:lnTo>
                  <a:lnTo>
                    <a:pt x="216636" y="4542815"/>
                  </a:lnTo>
                  <a:lnTo>
                    <a:pt x="256743" y="4563579"/>
                  </a:lnTo>
                  <a:lnTo>
                    <a:pt x="299135" y="4580204"/>
                  </a:lnTo>
                  <a:lnTo>
                    <a:pt x="343560" y="4592396"/>
                  </a:lnTo>
                  <a:lnTo>
                    <a:pt x="389737" y="4599914"/>
                  </a:lnTo>
                  <a:lnTo>
                    <a:pt x="437388" y="4602480"/>
                  </a:lnTo>
                  <a:lnTo>
                    <a:pt x="2186940" y="4602480"/>
                  </a:lnTo>
                  <a:lnTo>
                    <a:pt x="2234565" y="4599914"/>
                  </a:lnTo>
                  <a:lnTo>
                    <a:pt x="2280793" y="4592396"/>
                  </a:lnTo>
                  <a:lnTo>
                    <a:pt x="2325116" y="4580204"/>
                  </a:lnTo>
                  <a:lnTo>
                    <a:pt x="2367534" y="4563579"/>
                  </a:lnTo>
                  <a:lnTo>
                    <a:pt x="2407666" y="4542815"/>
                  </a:lnTo>
                  <a:lnTo>
                    <a:pt x="2445258" y="4518164"/>
                  </a:lnTo>
                  <a:lnTo>
                    <a:pt x="2479929" y="4489894"/>
                  </a:lnTo>
                  <a:lnTo>
                    <a:pt x="2511679" y="4458284"/>
                  </a:lnTo>
                  <a:lnTo>
                    <a:pt x="2539872" y="4423575"/>
                  </a:lnTo>
                  <a:lnTo>
                    <a:pt x="2564638" y="4386059"/>
                  </a:lnTo>
                  <a:lnTo>
                    <a:pt x="2585339" y="4345978"/>
                  </a:lnTo>
                  <a:lnTo>
                    <a:pt x="2601976" y="4303623"/>
                  </a:lnTo>
                  <a:lnTo>
                    <a:pt x="2614295" y="4259249"/>
                  </a:lnTo>
                  <a:lnTo>
                    <a:pt x="2621788" y="4213123"/>
                  </a:lnTo>
                  <a:lnTo>
                    <a:pt x="2624328" y="4165498"/>
                  </a:lnTo>
                  <a:lnTo>
                    <a:pt x="2624328" y="437006"/>
                  </a:lnTo>
                  <a:lnTo>
                    <a:pt x="2621788" y="389381"/>
                  </a:lnTo>
                  <a:lnTo>
                    <a:pt x="2614295" y="343280"/>
                  </a:lnTo>
                  <a:lnTo>
                    <a:pt x="2601976" y="298830"/>
                  </a:lnTo>
                  <a:lnTo>
                    <a:pt x="2585339" y="256539"/>
                  </a:lnTo>
                  <a:lnTo>
                    <a:pt x="2564638" y="216407"/>
                  </a:lnTo>
                  <a:lnTo>
                    <a:pt x="2539872" y="178942"/>
                  </a:lnTo>
                  <a:lnTo>
                    <a:pt x="2511679" y="144272"/>
                  </a:lnTo>
                  <a:lnTo>
                    <a:pt x="2479929" y="112649"/>
                  </a:lnTo>
                  <a:lnTo>
                    <a:pt x="2445258" y="84327"/>
                  </a:lnTo>
                  <a:lnTo>
                    <a:pt x="2407666" y="59689"/>
                  </a:lnTo>
                  <a:lnTo>
                    <a:pt x="2367534" y="38862"/>
                  </a:lnTo>
                  <a:lnTo>
                    <a:pt x="2325116" y="22225"/>
                  </a:lnTo>
                  <a:lnTo>
                    <a:pt x="2280793" y="10032"/>
                  </a:lnTo>
                  <a:lnTo>
                    <a:pt x="2234565" y="2539"/>
                  </a:lnTo>
                  <a:lnTo>
                    <a:pt x="218694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736" y="2118360"/>
              <a:ext cx="2624455" cy="4602480"/>
            </a:xfrm>
            <a:custGeom>
              <a:avLst/>
              <a:gdLst/>
              <a:ahLst/>
              <a:cxnLst/>
              <a:rect l="l" t="t" r="r" b="b"/>
              <a:pathLst>
                <a:path w="2624455" h="4602480">
                  <a:moveTo>
                    <a:pt x="0" y="437006"/>
                  </a:moveTo>
                  <a:lnTo>
                    <a:pt x="2565" y="389381"/>
                  </a:lnTo>
                  <a:lnTo>
                    <a:pt x="10083" y="343280"/>
                  </a:lnTo>
                  <a:lnTo>
                    <a:pt x="22301" y="298830"/>
                  </a:lnTo>
                  <a:lnTo>
                    <a:pt x="38925" y="256539"/>
                  </a:lnTo>
                  <a:lnTo>
                    <a:pt x="59715" y="216407"/>
                  </a:lnTo>
                  <a:lnTo>
                    <a:pt x="84391" y="178942"/>
                  </a:lnTo>
                  <a:lnTo>
                    <a:pt x="112687" y="144272"/>
                  </a:lnTo>
                  <a:lnTo>
                    <a:pt x="144335" y="112649"/>
                  </a:lnTo>
                  <a:lnTo>
                    <a:pt x="179070" y="84327"/>
                  </a:lnTo>
                  <a:lnTo>
                    <a:pt x="216636" y="59689"/>
                  </a:lnTo>
                  <a:lnTo>
                    <a:pt x="256743" y="38862"/>
                  </a:lnTo>
                  <a:lnTo>
                    <a:pt x="299135" y="22225"/>
                  </a:lnTo>
                  <a:lnTo>
                    <a:pt x="343560" y="10032"/>
                  </a:lnTo>
                  <a:lnTo>
                    <a:pt x="389737" y="2539"/>
                  </a:lnTo>
                  <a:lnTo>
                    <a:pt x="437388" y="0"/>
                  </a:lnTo>
                  <a:lnTo>
                    <a:pt x="2186940" y="0"/>
                  </a:lnTo>
                  <a:lnTo>
                    <a:pt x="2234565" y="2539"/>
                  </a:lnTo>
                  <a:lnTo>
                    <a:pt x="2280793" y="10032"/>
                  </a:lnTo>
                  <a:lnTo>
                    <a:pt x="2325116" y="22225"/>
                  </a:lnTo>
                  <a:lnTo>
                    <a:pt x="2367534" y="38862"/>
                  </a:lnTo>
                  <a:lnTo>
                    <a:pt x="2407666" y="59689"/>
                  </a:lnTo>
                  <a:lnTo>
                    <a:pt x="2445258" y="84327"/>
                  </a:lnTo>
                  <a:lnTo>
                    <a:pt x="2479929" y="112649"/>
                  </a:lnTo>
                  <a:lnTo>
                    <a:pt x="2511679" y="144272"/>
                  </a:lnTo>
                  <a:lnTo>
                    <a:pt x="2539872" y="178942"/>
                  </a:lnTo>
                  <a:lnTo>
                    <a:pt x="2564638" y="216407"/>
                  </a:lnTo>
                  <a:lnTo>
                    <a:pt x="2585339" y="256539"/>
                  </a:lnTo>
                  <a:lnTo>
                    <a:pt x="2601976" y="298830"/>
                  </a:lnTo>
                  <a:lnTo>
                    <a:pt x="2614295" y="343280"/>
                  </a:lnTo>
                  <a:lnTo>
                    <a:pt x="2621788" y="389381"/>
                  </a:lnTo>
                  <a:lnTo>
                    <a:pt x="2624328" y="437006"/>
                  </a:lnTo>
                  <a:lnTo>
                    <a:pt x="2624328" y="4165498"/>
                  </a:lnTo>
                  <a:lnTo>
                    <a:pt x="2621788" y="4213123"/>
                  </a:lnTo>
                  <a:lnTo>
                    <a:pt x="2614295" y="4259249"/>
                  </a:lnTo>
                  <a:lnTo>
                    <a:pt x="2601976" y="4303623"/>
                  </a:lnTo>
                  <a:lnTo>
                    <a:pt x="2585339" y="4345978"/>
                  </a:lnTo>
                  <a:lnTo>
                    <a:pt x="2564638" y="4386059"/>
                  </a:lnTo>
                  <a:lnTo>
                    <a:pt x="2539872" y="4423575"/>
                  </a:lnTo>
                  <a:lnTo>
                    <a:pt x="2511679" y="4458284"/>
                  </a:lnTo>
                  <a:lnTo>
                    <a:pt x="2479929" y="4489894"/>
                  </a:lnTo>
                  <a:lnTo>
                    <a:pt x="2445258" y="4518164"/>
                  </a:lnTo>
                  <a:lnTo>
                    <a:pt x="2407666" y="4542815"/>
                  </a:lnTo>
                  <a:lnTo>
                    <a:pt x="2367534" y="4563579"/>
                  </a:lnTo>
                  <a:lnTo>
                    <a:pt x="2325116" y="4580204"/>
                  </a:lnTo>
                  <a:lnTo>
                    <a:pt x="2280793" y="4592396"/>
                  </a:lnTo>
                  <a:lnTo>
                    <a:pt x="2234565" y="4599914"/>
                  </a:lnTo>
                  <a:lnTo>
                    <a:pt x="2186940" y="4602480"/>
                  </a:lnTo>
                  <a:lnTo>
                    <a:pt x="437388" y="4602480"/>
                  </a:lnTo>
                  <a:lnTo>
                    <a:pt x="389737" y="4599914"/>
                  </a:lnTo>
                  <a:lnTo>
                    <a:pt x="343560" y="4592396"/>
                  </a:lnTo>
                  <a:lnTo>
                    <a:pt x="299135" y="4580204"/>
                  </a:lnTo>
                  <a:lnTo>
                    <a:pt x="256743" y="4563579"/>
                  </a:lnTo>
                  <a:lnTo>
                    <a:pt x="216636" y="4542815"/>
                  </a:lnTo>
                  <a:lnTo>
                    <a:pt x="179070" y="4518164"/>
                  </a:lnTo>
                  <a:lnTo>
                    <a:pt x="144335" y="4489894"/>
                  </a:lnTo>
                  <a:lnTo>
                    <a:pt x="112687" y="4458284"/>
                  </a:lnTo>
                  <a:lnTo>
                    <a:pt x="84391" y="4423575"/>
                  </a:lnTo>
                  <a:lnTo>
                    <a:pt x="59715" y="4386059"/>
                  </a:lnTo>
                  <a:lnTo>
                    <a:pt x="38925" y="4345978"/>
                  </a:lnTo>
                  <a:lnTo>
                    <a:pt x="22301" y="4303623"/>
                  </a:lnTo>
                  <a:lnTo>
                    <a:pt x="10083" y="4259249"/>
                  </a:lnTo>
                  <a:lnTo>
                    <a:pt x="2565" y="4213123"/>
                  </a:lnTo>
                  <a:lnTo>
                    <a:pt x="0" y="4165498"/>
                  </a:lnTo>
                  <a:lnTo>
                    <a:pt x="0" y="437006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81101" y="2746375"/>
            <a:ext cx="218757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67359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6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ти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1800" spc="8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-204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е 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осмысление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Обнаружение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проблемы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Подбор</a:t>
            </a:r>
            <a:endParaRPr sz="1800">
              <a:latin typeface="Times New Roman"/>
              <a:cs typeface="Times New Roman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диагностического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материала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выявление уровня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10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знаний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дошкольников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16682" y="2008377"/>
            <a:ext cx="3642995" cy="4770755"/>
            <a:chOff x="2916682" y="2008377"/>
            <a:chExt cx="3642995" cy="4770755"/>
          </a:xfrm>
        </p:grpSpPr>
        <p:sp>
          <p:nvSpPr>
            <p:cNvPr id="27" name="object 27"/>
            <p:cNvSpPr/>
            <p:nvPr/>
          </p:nvSpPr>
          <p:spPr>
            <a:xfrm>
              <a:off x="2923032" y="2014727"/>
              <a:ext cx="3630295" cy="4758055"/>
            </a:xfrm>
            <a:custGeom>
              <a:avLst/>
              <a:gdLst/>
              <a:ahLst/>
              <a:cxnLst/>
              <a:rect l="l" t="t" r="r" b="b"/>
              <a:pathLst>
                <a:path w="3630295" h="4758055">
                  <a:moveTo>
                    <a:pt x="3024885" y="0"/>
                  </a:moveTo>
                  <a:lnTo>
                    <a:pt x="605028" y="0"/>
                  </a:lnTo>
                  <a:lnTo>
                    <a:pt x="557783" y="1777"/>
                  </a:lnTo>
                  <a:lnTo>
                    <a:pt x="511429" y="7238"/>
                  </a:lnTo>
                  <a:lnTo>
                    <a:pt x="466344" y="16001"/>
                  </a:lnTo>
                  <a:lnTo>
                    <a:pt x="422402" y="28067"/>
                  </a:lnTo>
                  <a:lnTo>
                    <a:pt x="379856" y="43180"/>
                  </a:lnTo>
                  <a:lnTo>
                    <a:pt x="338963" y="61468"/>
                  </a:lnTo>
                  <a:lnTo>
                    <a:pt x="299593" y="82550"/>
                  </a:lnTo>
                  <a:lnTo>
                    <a:pt x="262128" y="106299"/>
                  </a:lnTo>
                  <a:lnTo>
                    <a:pt x="226568" y="132842"/>
                  </a:lnTo>
                  <a:lnTo>
                    <a:pt x="193167" y="161671"/>
                  </a:lnTo>
                  <a:lnTo>
                    <a:pt x="161798" y="192912"/>
                  </a:lnTo>
                  <a:lnTo>
                    <a:pt x="132842" y="226441"/>
                  </a:lnTo>
                  <a:lnTo>
                    <a:pt x="106425" y="261874"/>
                  </a:lnTo>
                  <a:lnTo>
                    <a:pt x="82550" y="299338"/>
                  </a:lnTo>
                  <a:lnTo>
                    <a:pt x="61468" y="338709"/>
                  </a:lnTo>
                  <a:lnTo>
                    <a:pt x="43306" y="379602"/>
                  </a:lnTo>
                  <a:lnTo>
                    <a:pt x="28067" y="422021"/>
                  </a:lnTo>
                  <a:lnTo>
                    <a:pt x="16001" y="465836"/>
                  </a:lnTo>
                  <a:lnTo>
                    <a:pt x="7238" y="511048"/>
                  </a:lnTo>
                  <a:lnTo>
                    <a:pt x="1778" y="557276"/>
                  </a:lnTo>
                  <a:lnTo>
                    <a:pt x="0" y="604520"/>
                  </a:lnTo>
                  <a:lnTo>
                    <a:pt x="0" y="4152976"/>
                  </a:lnTo>
                  <a:lnTo>
                    <a:pt x="1778" y="4200220"/>
                  </a:lnTo>
                  <a:lnTo>
                    <a:pt x="7238" y="4246473"/>
                  </a:lnTo>
                  <a:lnTo>
                    <a:pt x="16001" y="4291596"/>
                  </a:lnTo>
                  <a:lnTo>
                    <a:pt x="28067" y="4335462"/>
                  </a:lnTo>
                  <a:lnTo>
                    <a:pt x="43306" y="4377918"/>
                  </a:lnTo>
                  <a:lnTo>
                    <a:pt x="61468" y="4418850"/>
                  </a:lnTo>
                  <a:lnTo>
                    <a:pt x="82550" y="4458106"/>
                  </a:lnTo>
                  <a:lnTo>
                    <a:pt x="106425" y="4495571"/>
                  </a:lnTo>
                  <a:lnTo>
                    <a:pt x="132842" y="4531106"/>
                  </a:lnTo>
                  <a:lnTo>
                    <a:pt x="161798" y="4564557"/>
                  </a:lnTo>
                  <a:lnTo>
                    <a:pt x="193167" y="4595812"/>
                  </a:lnTo>
                  <a:lnTo>
                    <a:pt x="226568" y="4624730"/>
                  </a:lnTo>
                  <a:lnTo>
                    <a:pt x="262128" y="4651171"/>
                  </a:lnTo>
                  <a:lnTo>
                    <a:pt x="299593" y="4674997"/>
                  </a:lnTo>
                  <a:lnTo>
                    <a:pt x="338963" y="4696091"/>
                  </a:lnTo>
                  <a:lnTo>
                    <a:pt x="379856" y="4714316"/>
                  </a:lnTo>
                  <a:lnTo>
                    <a:pt x="422402" y="4729518"/>
                  </a:lnTo>
                  <a:lnTo>
                    <a:pt x="466344" y="4741578"/>
                  </a:lnTo>
                  <a:lnTo>
                    <a:pt x="511429" y="4750358"/>
                  </a:lnTo>
                  <a:lnTo>
                    <a:pt x="557783" y="4755725"/>
                  </a:lnTo>
                  <a:lnTo>
                    <a:pt x="605028" y="4757544"/>
                  </a:lnTo>
                  <a:lnTo>
                    <a:pt x="3024885" y="4757544"/>
                  </a:lnTo>
                  <a:lnTo>
                    <a:pt x="3072130" y="4755725"/>
                  </a:lnTo>
                  <a:lnTo>
                    <a:pt x="3118485" y="4750358"/>
                  </a:lnTo>
                  <a:lnTo>
                    <a:pt x="3163570" y="4741578"/>
                  </a:lnTo>
                  <a:lnTo>
                    <a:pt x="3207512" y="4729518"/>
                  </a:lnTo>
                  <a:lnTo>
                    <a:pt x="3249930" y="4714316"/>
                  </a:lnTo>
                  <a:lnTo>
                    <a:pt x="3290951" y="4696091"/>
                  </a:lnTo>
                  <a:lnTo>
                    <a:pt x="3330194" y="4674997"/>
                  </a:lnTo>
                  <a:lnTo>
                    <a:pt x="3367658" y="4651171"/>
                  </a:lnTo>
                  <a:lnTo>
                    <a:pt x="3403219" y="4624730"/>
                  </a:lnTo>
                  <a:lnTo>
                    <a:pt x="3436747" y="4595812"/>
                  </a:lnTo>
                  <a:lnTo>
                    <a:pt x="3467989" y="4564557"/>
                  </a:lnTo>
                  <a:lnTo>
                    <a:pt x="3496945" y="4531106"/>
                  </a:lnTo>
                  <a:lnTo>
                    <a:pt x="3523488" y="4495571"/>
                  </a:lnTo>
                  <a:lnTo>
                    <a:pt x="3547237" y="4458106"/>
                  </a:lnTo>
                  <a:lnTo>
                    <a:pt x="3568446" y="4418850"/>
                  </a:lnTo>
                  <a:lnTo>
                    <a:pt x="3586607" y="4377918"/>
                  </a:lnTo>
                  <a:lnTo>
                    <a:pt x="3601847" y="4335462"/>
                  </a:lnTo>
                  <a:lnTo>
                    <a:pt x="3613912" y="4291596"/>
                  </a:lnTo>
                  <a:lnTo>
                    <a:pt x="3622675" y="4246473"/>
                  </a:lnTo>
                  <a:lnTo>
                    <a:pt x="3628136" y="4200220"/>
                  </a:lnTo>
                  <a:lnTo>
                    <a:pt x="3629914" y="4152976"/>
                  </a:lnTo>
                  <a:lnTo>
                    <a:pt x="3629914" y="604520"/>
                  </a:lnTo>
                  <a:lnTo>
                    <a:pt x="3628136" y="557276"/>
                  </a:lnTo>
                  <a:lnTo>
                    <a:pt x="3622675" y="511048"/>
                  </a:lnTo>
                  <a:lnTo>
                    <a:pt x="3613912" y="465836"/>
                  </a:lnTo>
                  <a:lnTo>
                    <a:pt x="3601847" y="422021"/>
                  </a:lnTo>
                  <a:lnTo>
                    <a:pt x="3586607" y="379602"/>
                  </a:lnTo>
                  <a:lnTo>
                    <a:pt x="3568446" y="338709"/>
                  </a:lnTo>
                  <a:lnTo>
                    <a:pt x="3547237" y="299338"/>
                  </a:lnTo>
                  <a:lnTo>
                    <a:pt x="3523488" y="261874"/>
                  </a:lnTo>
                  <a:lnTo>
                    <a:pt x="3496945" y="226441"/>
                  </a:lnTo>
                  <a:lnTo>
                    <a:pt x="3467989" y="192912"/>
                  </a:lnTo>
                  <a:lnTo>
                    <a:pt x="3436747" y="161671"/>
                  </a:lnTo>
                  <a:lnTo>
                    <a:pt x="3403219" y="132842"/>
                  </a:lnTo>
                  <a:lnTo>
                    <a:pt x="3367658" y="106299"/>
                  </a:lnTo>
                  <a:lnTo>
                    <a:pt x="3330194" y="82550"/>
                  </a:lnTo>
                  <a:lnTo>
                    <a:pt x="3290951" y="61468"/>
                  </a:lnTo>
                  <a:lnTo>
                    <a:pt x="3249930" y="43180"/>
                  </a:lnTo>
                  <a:lnTo>
                    <a:pt x="3207512" y="28067"/>
                  </a:lnTo>
                  <a:lnTo>
                    <a:pt x="3163570" y="16001"/>
                  </a:lnTo>
                  <a:lnTo>
                    <a:pt x="3118485" y="7238"/>
                  </a:lnTo>
                  <a:lnTo>
                    <a:pt x="3072130" y="1777"/>
                  </a:lnTo>
                  <a:lnTo>
                    <a:pt x="302488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23032" y="2014727"/>
              <a:ext cx="3630295" cy="4758055"/>
            </a:xfrm>
            <a:custGeom>
              <a:avLst/>
              <a:gdLst/>
              <a:ahLst/>
              <a:cxnLst/>
              <a:rect l="l" t="t" r="r" b="b"/>
              <a:pathLst>
                <a:path w="3630295" h="4758055">
                  <a:moveTo>
                    <a:pt x="0" y="604520"/>
                  </a:moveTo>
                  <a:lnTo>
                    <a:pt x="1778" y="557276"/>
                  </a:lnTo>
                  <a:lnTo>
                    <a:pt x="7238" y="511048"/>
                  </a:lnTo>
                  <a:lnTo>
                    <a:pt x="16001" y="465836"/>
                  </a:lnTo>
                  <a:lnTo>
                    <a:pt x="28067" y="422021"/>
                  </a:lnTo>
                  <a:lnTo>
                    <a:pt x="43306" y="379602"/>
                  </a:lnTo>
                  <a:lnTo>
                    <a:pt x="61468" y="338709"/>
                  </a:lnTo>
                  <a:lnTo>
                    <a:pt x="82550" y="299338"/>
                  </a:lnTo>
                  <a:lnTo>
                    <a:pt x="106425" y="261874"/>
                  </a:lnTo>
                  <a:lnTo>
                    <a:pt x="132842" y="226441"/>
                  </a:lnTo>
                  <a:lnTo>
                    <a:pt x="161798" y="192912"/>
                  </a:lnTo>
                  <a:lnTo>
                    <a:pt x="193167" y="161671"/>
                  </a:lnTo>
                  <a:lnTo>
                    <a:pt x="226568" y="132842"/>
                  </a:lnTo>
                  <a:lnTo>
                    <a:pt x="262128" y="106299"/>
                  </a:lnTo>
                  <a:lnTo>
                    <a:pt x="299593" y="82550"/>
                  </a:lnTo>
                  <a:lnTo>
                    <a:pt x="338963" y="61468"/>
                  </a:lnTo>
                  <a:lnTo>
                    <a:pt x="379856" y="43180"/>
                  </a:lnTo>
                  <a:lnTo>
                    <a:pt x="422402" y="28067"/>
                  </a:lnTo>
                  <a:lnTo>
                    <a:pt x="466344" y="16001"/>
                  </a:lnTo>
                  <a:lnTo>
                    <a:pt x="511429" y="7238"/>
                  </a:lnTo>
                  <a:lnTo>
                    <a:pt x="557783" y="1777"/>
                  </a:lnTo>
                  <a:lnTo>
                    <a:pt x="605028" y="0"/>
                  </a:lnTo>
                  <a:lnTo>
                    <a:pt x="3024885" y="0"/>
                  </a:lnTo>
                  <a:lnTo>
                    <a:pt x="3072130" y="1777"/>
                  </a:lnTo>
                  <a:lnTo>
                    <a:pt x="3118485" y="7238"/>
                  </a:lnTo>
                  <a:lnTo>
                    <a:pt x="3163570" y="16001"/>
                  </a:lnTo>
                  <a:lnTo>
                    <a:pt x="3207512" y="28067"/>
                  </a:lnTo>
                  <a:lnTo>
                    <a:pt x="3249930" y="43180"/>
                  </a:lnTo>
                  <a:lnTo>
                    <a:pt x="3290951" y="61468"/>
                  </a:lnTo>
                  <a:lnTo>
                    <a:pt x="3330194" y="82550"/>
                  </a:lnTo>
                  <a:lnTo>
                    <a:pt x="3367658" y="106299"/>
                  </a:lnTo>
                  <a:lnTo>
                    <a:pt x="3403219" y="132842"/>
                  </a:lnTo>
                  <a:lnTo>
                    <a:pt x="3436747" y="161671"/>
                  </a:lnTo>
                  <a:lnTo>
                    <a:pt x="3467989" y="192912"/>
                  </a:lnTo>
                  <a:lnTo>
                    <a:pt x="3496945" y="226441"/>
                  </a:lnTo>
                  <a:lnTo>
                    <a:pt x="3523488" y="261874"/>
                  </a:lnTo>
                  <a:lnTo>
                    <a:pt x="3547237" y="299338"/>
                  </a:lnTo>
                  <a:lnTo>
                    <a:pt x="3568446" y="338709"/>
                  </a:lnTo>
                  <a:lnTo>
                    <a:pt x="3586607" y="379602"/>
                  </a:lnTo>
                  <a:lnTo>
                    <a:pt x="3601847" y="422021"/>
                  </a:lnTo>
                  <a:lnTo>
                    <a:pt x="3613912" y="465836"/>
                  </a:lnTo>
                  <a:lnTo>
                    <a:pt x="3622675" y="511048"/>
                  </a:lnTo>
                  <a:lnTo>
                    <a:pt x="3628136" y="557276"/>
                  </a:lnTo>
                  <a:lnTo>
                    <a:pt x="3629914" y="604520"/>
                  </a:lnTo>
                  <a:lnTo>
                    <a:pt x="3629914" y="4152976"/>
                  </a:lnTo>
                  <a:lnTo>
                    <a:pt x="3628136" y="4200220"/>
                  </a:lnTo>
                  <a:lnTo>
                    <a:pt x="3622675" y="4246473"/>
                  </a:lnTo>
                  <a:lnTo>
                    <a:pt x="3613912" y="4291596"/>
                  </a:lnTo>
                  <a:lnTo>
                    <a:pt x="3601847" y="4335462"/>
                  </a:lnTo>
                  <a:lnTo>
                    <a:pt x="3586607" y="4377918"/>
                  </a:lnTo>
                  <a:lnTo>
                    <a:pt x="3568446" y="4418850"/>
                  </a:lnTo>
                  <a:lnTo>
                    <a:pt x="3547237" y="4458106"/>
                  </a:lnTo>
                  <a:lnTo>
                    <a:pt x="3523488" y="4495571"/>
                  </a:lnTo>
                  <a:lnTo>
                    <a:pt x="3496945" y="4531106"/>
                  </a:lnTo>
                  <a:lnTo>
                    <a:pt x="3467989" y="4564557"/>
                  </a:lnTo>
                  <a:lnTo>
                    <a:pt x="3436747" y="4595812"/>
                  </a:lnTo>
                  <a:lnTo>
                    <a:pt x="3403219" y="4624730"/>
                  </a:lnTo>
                  <a:lnTo>
                    <a:pt x="3367658" y="4651171"/>
                  </a:lnTo>
                  <a:lnTo>
                    <a:pt x="3330194" y="4674997"/>
                  </a:lnTo>
                  <a:lnTo>
                    <a:pt x="3290951" y="4696091"/>
                  </a:lnTo>
                  <a:lnTo>
                    <a:pt x="3249930" y="4714316"/>
                  </a:lnTo>
                  <a:lnTo>
                    <a:pt x="3207512" y="4729518"/>
                  </a:lnTo>
                  <a:lnTo>
                    <a:pt x="3163570" y="4741578"/>
                  </a:lnTo>
                  <a:lnTo>
                    <a:pt x="3118485" y="4750358"/>
                  </a:lnTo>
                  <a:lnTo>
                    <a:pt x="3072130" y="4755725"/>
                  </a:lnTo>
                  <a:lnTo>
                    <a:pt x="3024885" y="4757544"/>
                  </a:lnTo>
                  <a:lnTo>
                    <a:pt x="605028" y="4757544"/>
                  </a:lnTo>
                  <a:lnTo>
                    <a:pt x="557783" y="4755725"/>
                  </a:lnTo>
                  <a:lnTo>
                    <a:pt x="511429" y="4750358"/>
                  </a:lnTo>
                  <a:lnTo>
                    <a:pt x="466344" y="4741578"/>
                  </a:lnTo>
                  <a:lnTo>
                    <a:pt x="422402" y="4729518"/>
                  </a:lnTo>
                  <a:lnTo>
                    <a:pt x="379856" y="4714316"/>
                  </a:lnTo>
                  <a:lnTo>
                    <a:pt x="338963" y="4696091"/>
                  </a:lnTo>
                  <a:lnTo>
                    <a:pt x="299593" y="4674997"/>
                  </a:lnTo>
                  <a:lnTo>
                    <a:pt x="262128" y="4651171"/>
                  </a:lnTo>
                  <a:lnTo>
                    <a:pt x="226568" y="4624730"/>
                  </a:lnTo>
                  <a:lnTo>
                    <a:pt x="193167" y="4595812"/>
                  </a:lnTo>
                  <a:lnTo>
                    <a:pt x="161798" y="4564557"/>
                  </a:lnTo>
                  <a:lnTo>
                    <a:pt x="132842" y="4531106"/>
                  </a:lnTo>
                  <a:lnTo>
                    <a:pt x="106425" y="4495571"/>
                  </a:lnTo>
                  <a:lnTo>
                    <a:pt x="82550" y="4458106"/>
                  </a:lnTo>
                  <a:lnTo>
                    <a:pt x="61468" y="4418850"/>
                  </a:lnTo>
                  <a:lnTo>
                    <a:pt x="43306" y="4377918"/>
                  </a:lnTo>
                  <a:lnTo>
                    <a:pt x="28067" y="4335462"/>
                  </a:lnTo>
                  <a:lnTo>
                    <a:pt x="16001" y="4291596"/>
                  </a:lnTo>
                  <a:lnTo>
                    <a:pt x="7238" y="4246473"/>
                  </a:lnTo>
                  <a:lnTo>
                    <a:pt x="1778" y="4200220"/>
                  </a:lnTo>
                  <a:lnTo>
                    <a:pt x="0" y="4152976"/>
                  </a:lnTo>
                  <a:lnTo>
                    <a:pt x="0" y="604520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180714" y="2170633"/>
            <a:ext cx="2981325" cy="414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651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Определение содержания,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18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ем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8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ъ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 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endParaRPr sz="1800">
              <a:latin typeface="Times New Roman"/>
              <a:cs typeface="Times New Roman"/>
            </a:endParaRPr>
          </a:p>
          <a:p>
            <a:pPr marL="299085" marR="47815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Изучение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анализ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литературы,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интернет-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ресурсов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Подбор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программно-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методического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обеспечения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демонстрационного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материала,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ЭОР</a:t>
            </a:r>
            <a:endParaRPr sz="1800">
              <a:latin typeface="Times New Roman"/>
              <a:cs typeface="Times New Roman"/>
            </a:endParaRPr>
          </a:p>
          <a:p>
            <a:pPr marL="299085" marR="193040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Создание развивающей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предметно-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пространственной</a:t>
            </a:r>
            <a:r>
              <a:rPr sz="18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среды,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ти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7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плана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87057" y="2118105"/>
            <a:ext cx="2515235" cy="4618355"/>
            <a:chOff x="6687057" y="2118105"/>
            <a:chExt cx="2515235" cy="4618355"/>
          </a:xfrm>
        </p:grpSpPr>
        <p:sp>
          <p:nvSpPr>
            <p:cNvPr id="31" name="object 31"/>
            <p:cNvSpPr/>
            <p:nvPr/>
          </p:nvSpPr>
          <p:spPr>
            <a:xfrm>
              <a:off x="6693407" y="2124455"/>
              <a:ext cx="2502535" cy="4605655"/>
            </a:xfrm>
            <a:custGeom>
              <a:avLst/>
              <a:gdLst/>
              <a:ahLst/>
              <a:cxnLst/>
              <a:rect l="l" t="t" r="r" b="b"/>
              <a:pathLst>
                <a:path w="2502534" h="4605655">
                  <a:moveTo>
                    <a:pt x="2085086" y="0"/>
                  </a:moveTo>
                  <a:lnTo>
                    <a:pt x="416941" y="0"/>
                  </a:lnTo>
                  <a:lnTo>
                    <a:pt x="368300" y="2794"/>
                  </a:lnTo>
                  <a:lnTo>
                    <a:pt x="321437" y="11049"/>
                  </a:lnTo>
                  <a:lnTo>
                    <a:pt x="276351" y="24257"/>
                  </a:lnTo>
                  <a:lnTo>
                    <a:pt x="233552" y="42418"/>
                  </a:lnTo>
                  <a:lnTo>
                    <a:pt x="193421" y="64897"/>
                  </a:lnTo>
                  <a:lnTo>
                    <a:pt x="156210" y="91567"/>
                  </a:lnTo>
                  <a:lnTo>
                    <a:pt x="122174" y="122047"/>
                  </a:lnTo>
                  <a:lnTo>
                    <a:pt x="91567" y="156083"/>
                  </a:lnTo>
                  <a:lnTo>
                    <a:pt x="64897" y="193421"/>
                  </a:lnTo>
                  <a:lnTo>
                    <a:pt x="42418" y="233553"/>
                  </a:lnTo>
                  <a:lnTo>
                    <a:pt x="24257" y="276225"/>
                  </a:lnTo>
                  <a:lnTo>
                    <a:pt x="11049" y="321310"/>
                  </a:lnTo>
                  <a:lnTo>
                    <a:pt x="2794" y="368173"/>
                  </a:lnTo>
                  <a:lnTo>
                    <a:pt x="0" y="416814"/>
                  </a:lnTo>
                  <a:lnTo>
                    <a:pt x="0" y="4188574"/>
                  </a:lnTo>
                  <a:lnTo>
                    <a:pt x="2794" y="4237189"/>
                  </a:lnTo>
                  <a:lnTo>
                    <a:pt x="11049" y="4284167"/>
                  </a:lnTo>
                  <a:lnTo>
                    <a:pt x="24257" y="4329176"/>
                  </a:lnTo>
                  <a:lnTo>
                    <a:pt x="42418" y="4371911"/>
                  </a:lnTo>
                  <a:lnTo>
                    <a:pt x="64897" y="4412068"/>
                  </a:lnTo>
                  <a:lnTo>
                    <a:pt x="91567" y="4449318"/>
                  </a:lnTo>
                  <a:lnTo>
                    <a:pt x="122174" y="4483354"/>
                  </a:lnTo>
                  <a:lnTo>
                    <a:pt x="156210" y="4513872"/>
                  </a:lnTo>
                  <a:lnTo>
                    <a:pt x="193421" y="4540554"/>
                  </a:lnTo>
                  <a:lnTo>
                    <a:pt x="233552" y="4563084"/>
                  </a:lnTo>
                  <a:lnTo>
                    <a:pt x="276351" y="4581156"/>
                  </a:lnTo>
                  <a:lnTo>
                    <a:pt x="321437" y="4594453"/>
                  </a:lnTo>
                  <a:lnTo>
                    <a:pt x="368300" y="4602657"/>
                  </a:lnTo>
                  <a:lnTo>
                    <a:pt x="416941" y="4605464"/>
                  </a:lnTo>
                  <a:lnTo>
                    <a:pt x="2085086" y="4605464"/>
                  </a:lnTo>
                  <a:lnTo>
                    <a:pt x="2133727" y="4602657"/>
                  </a:lnTo>
                  <a:lnTo>
                    <a:pt x="2180590" y="4594453"/>
                  </a:lnTo>
                  <a:lnTo>
                    <a:pt x="2225675" y="4581156"/>
                  </a:lnTo>
                  <a:lnTo>
                    <a:pt x="2268474" y="4563084"/>
                  </a:lnTo>
                  <a:lnTo>
                    <a:pt x="2308606" y="4540554"/>
                  </a:lnTo>
                  <a:lnTo>
                    <a:pt x="2345817" y="4513872"/>
                  </a:lnTo>
                  <a:lnTo>
                    <a:pt x="2379853" y="4483354"/>
                  </a:lnTo>
                  <a:lnTo>
                    <a:pt x="2410460" y="4449318"/>
                  </a:lnTo>
                  <a:lnTo>
                    <a:pt x="2437130" y="4412068"/>
                  </a:lnTo>
                  <a:lnTo>
                    <a:pt x="2459609" y="4371911"/>
                  </a:lnTo>
                  <a:lnTo>
                    <a:pt x="2477770" y="4329176"/>
                  </a:lnTo>
                  <a:lnTo>
                    <a:pt x="2490978" y="4284167"/>
                  </a:lnTo>
                  <a:lnTo>
                    <a:pt x="2499233" y="4237189"/>
                  </a:lnTo>
                  <a:lnTo>
                    <a:pt x="2502027" y="4188574"/>
                  </a:lnTo>
                  <a:lnTo>
                    <a:pt x="2502027" y="416814"/>
                  </a:lnTo>
                  <a:lnTo>
                    <a:pt x="2499233" y="368173"/>
                  </a:lnTo>
                  <a:lnTo>
                    <a:pt x="2490978" y="321310"/>
                  </a:lnTo>
                  <a:lnTo>
                    <a:pt x="2477770" y="276225"/>
                  </a:lnTo>
                  <a:lnTo>
                    <a:pt x="2459609" y="233553"/>
                  </a:lnTo>
                  <a:lnTo>
                    <a:pt x="2437130" y="193421"/>
                  </a:lnTo>
                  <a:lnTo>
                    <a:pt x="2410460" y="156083"/>
                  </a:lnTo>
                  <a:lnTo>
                    <a:pt x="2379853" y="122047"/>
                  </a:lnTo>
                  <a:lnTo>
                    <a:pt x="2345817" y="91567"/>
                  </a:lnTo>
                  <a:lnTo>
                    <a:pt x="2308606" y="64897"/>
                  </a:lnTo>
                  <a:lnTo>
                    <a:pt x="2268474" y="42418"/>
                  </a:lnTo>
                  <a:lnTo>
                    <a:pt x="2225675" y="24257"/>
                  </a:lnTo>
                  <a:lnTo>
                    <a:pt x="2180590" y="11049"/>
                  </a:lnTo>
                  <a:lnTo>
                    <a:pt x="2133727" y="2794"/>
                  </a:lnTo>
                  <a:lnTo>
                    <a:pt x="208508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93407" y="2124455"/>
              <a:ext cx="2502535" cy="4605655"/>
            </a:xfrm>
            <a:custGeom>
              <a:avLst/>
              <a:gdLst/>
              <a:ahLst/>
              <a:cxnLst/>
              <a:rect l="l" t="t" r="r" b="b"/>
              <a:pathLst>
                <a:path w="2502534" h="4605655">
                  <a:moveTo>
                    <a:pt x="0" y="416814"/>
                  </a:moveTo>
                  <a:lnTo>
                    <a:pt x="2794" y="368173"/>
                  </a:lnTo>
                  <a:lnTo>
                    <a:pt x="11049" y="321310"/>
                  </a:lnTo>
                  <a:lnTo>
                    <a:pt x="24257" y="276225"/>
                  </a:lnTo>
                  <a:lnTo>
                    <a:pt x="42418" y="233553"/>
                  </a:lnTo>
                  <a:lnTo>
                    <a:pt x="64897" y="193421"/>
                  </a:lnTo>
                  <a:lnTo>
                    <a:pt x="91567" y="156083"/>
                  </a:lnTo>
                  <a:lnTo>
                    <a:pt x="122174" y="122047"/>
                  </a:lnTo>
                  <a:lnTo>
                    <a:pt x="156210" y="91567"/>
                  </a:lnTo>
                  <a:lnTo>
                    <a:pt x="193421" y="64897"/>
                  </a:lnTo>
                  <a:lnTo>
                    <a:pt x="233552" y="42418"/>
                  </a:lnTo>
                  <a:lnTo>
                    <a:pt x="276351" y="24257"/>
                  </a:lnTo>
                  <a:lnTo>
                    <a:pt x="321437" y="11049"/>
                  </a:lnTo>
                  <a:lnTo>
                    <a:pt x="368300" y="2794"/>
                  </a:lnTo>
                  <a:lnTo>
                    <a:pt x="416941" y="0"/>
                  </a:lnTo>
                  <a:lnTo>
                    <a:pt x="2085086" y="0"/>
                  </a:lnTo>
                  <a:lnTo>
                    <a:pt x="2133727" y="2794"/>
                  </a:lnTo>
                  <a:lnTo>
                    <a:pt x="2180590" y="11049"/>
                  </a:lnTo>
                  <a:lnTo>
                    <a:pt x="2225675" y="24257"/>
                  </a:lnTo>
                  <a:lnTo>
                    <a:pt x="2268474" y="42418"/>
                  </a:lnTo>
                  <a:lnTo>
                    <a:pt x="2308606" y="64897"/>
                  </a:lnTo>
                  <a:lnTo>
                    <a:pt x="2345817" y="91567"/>
                  </a:lnTo>
                  <a:lnTo>
                    <a:pt x="2379853" y="122047"/>
                  </a:lnTo>
                  <a:lnTo>
                    <a:pt x="2410460" y="156083"/>
                  </a:lnTo>
                  <a:lnTo>
                    <a:pt x="2437130" y="193421"/>
                  </a:lnTo>
                  <a:lnTo>
                    <a:pt x="2459609" y="233553"/>
                  </a:lnTo>
                  <a:lnTo>
                    <a:pt x="2477770" y="276225"/>
                  </a:lnTo>
                  <a:lnTo>
                    <a:pt x="2490978" y="321310"/>
                  </a:lnTo>
                  <a:lnTo>
                    <a:pt x="2499233" y="368173"/>
                  </a:lnTo>
                  <a:lnTo>
                    <a:pt x="2502027" y="416814"/>
                  </a:lnTo>
                  <a:lnTo>
                    <a:pt x="2502027" y="4188574"/>
                  </a:lnTo>
                  <a:lnTo>
                    <a:pt x="2499233" y="4237189"/>
                  </a:lnTo>
                  <a:lnTo>
                    <a:pt x="2490978" y="4284167"/>
                  </a:lnTo>
                  <a:lnTo>
                    <a:pt x="2477770" y="4329176"/>
                  </a:lnTo>
                  <a:lnTo>
                    <a:pt x="2459609" y="4371911"/>
                  </a:lnTo>
                  <a:lnTo>
                    <a:pt x="2437130" y="4412068"/>
                  </a:lnTo>
                  <a:lnTo>
                    <a:pt x="2410460" y="4449318"/>
                  </a:lnTo>
                  <a:lnTo>
                    <a:pt x="2379853" y="4483354"/>
                  </a:lnTo>
                  <a:lnTo>
                    <a:pt x="2345817" y="4513872"/>
                  </a:lnTo>
                  <a:lnTo>
                    <a:pt x="2308606" y="4540554"/>
                  </a:lnTo>
                  <a:lnTo>
                    <a:pt x="2268474" y="4563084"/>
                  </a:lnTo>
                  <a:lnTo>
                    <a:pt x="2225675" y="4581156"/>
                  </a:lnTo>
                  <a:lnTo>
                    <a:pt x="2180590" y="4594453"/>
                  </a:lnTo>
                  <a:lnTo>
                    <a:pt x="2133727" y="4602657"/>
                  </a:lnTo>
                  <a:lnTo>
                    <a:pt x="2085086" y="4605464"/>
                  </a:lnTo>
                  <a:lnTo>
                    <a:pt x="416941" y="4605464"/>
                  </a:lnTo>
                  <a:lnTo>
                    <a:pt x="368300" y="4602657"/>
                  </a:lnTo>
                  <a:lnTo>
                    <a:pt x="321437" y="4594453"/>
                  </a:lnTo>
                  <a:lnTo>
                    <a:pt x="276351" y="4581156"/>
                  </a:lnTo>
                  <a:lnTo>
                    <a:pt x="233552" y="4563084"/>
                  </a:lnTo>
                  <a:lnTo>
                    <a:pt x="193421" y="4540554"/>
                  </a:lnTo>
                  <a:lnTo>
                    <a:pt x="156210" y="4513872"/>
                  </a:lnTo>
                  <a:lnTo>
                    <a:pt x="122174" y="4483354"/>
                  </a:lnTo>
                  <a:lnTo>
                    <a:pt x="91567" y="4449318"/>
                  </a:lnTo>
                  <a:lnTo>
                    <a:pt x="64897" y="4412068"/>
                  </a:lnTo>
                  <a:lnTo>
                    <a:pt x="42418" y="4371911"/>
                  </a:lnTo>
                  <a:lnTo>
                    <a:pt x="24257" y="4329176"/>
                  </a:lnTo>
                  <a:lnTo>
                    <a:pt x="11049" y="4284167"/>
                  </a:lnTo>
                  <a:lnTo>
                    <a:pt x="2794" y="4237189"/>
                  </a:lnTo>
                  <a:lnTo>
                    <a:pt x="0" y="4188574"/>
                  </a:lnTo>
                  <a:lnTo>
                    <a:pt x="0" y="416814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897369" y="2342515"/>
            <a:ext cx="204216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4604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8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 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работы по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формированию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основ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тн</a:t>
            </a:r>
            <a:r>
              <a:rPr sz="1800" spc="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ти</a:t>
            </a:r>
            <a:r>
              <a:rPr sz="18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 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условиях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дошкольного 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образовательного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Отслеживание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 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-8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ития 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320530" y="2084577"/>
            <a:ext cx="2515235" cy="4615180"/>
            <a:chOff x="9320530" y="2084577"/>
            <a:chExt cx="2515235" cy="4615180"/>
          </a:xfrm>
        </p:grpSpPr>
        <p:sp>
          <p:nvSpPr>
            <p:cNvPr id="35" name="object 35"/>
            <p:cNvSpPr/>
            <p:nvPr/>
          </p:nvSpPr>
          <p:spPr>
            <a:xfrm>
              <a:off x="9326880" y="2090927"/>
              <a:ext cx="2502535" cy="4602480"/>
            </a:xfrm>
            <a:custGeom>
              <a:avLst/>
              <a:gdLst/>
              <a:ahLst/>
              <a:cxnLst/>
              <a:rect l="l" t="t" r="r" b="b"/>
              <a:pathLst>
                <a:path w="2502534" h="4602480">
                  <a:moveTo>
                    <a:pt x="2085340" y="0"/>
                  </a:moveTo>
                  <a:lnTo>
                    <a:pt x="417068" y="0"/>
                  </a:lnTo>
                  <a:lnTo>
                    <a:pt x="368426" y="2794"/>
                  </a:lnTo>
                  <a:lnTo>
                    <a:pt x="321437" y="11049"/>
                  </a:lnTo>
                  <a:lnTo>
                    <a:pt x="276351" y="24257"/>
                  </a:lnTo>
                  <a:lnTo>
                    <a:pt x="233679" y="42418"/>
                  </a:lnTo>
                  <a:lnTo>
                    <a:pt x="193421" y="64897"/>
                  </a:lnTo>
                  <a:lnTo>
                    <a:pt x="156210" y="91567"/>
                  </a:lnTo>
                  <a:lnTo>
                    <a:pt x="122174" y="122174"/>
                  </a:lnTo>
                  <a:lnTo>
                    <a:pt x="91567" y="156210"/>
                  </a:lnTo>
                  <a:lnTo>
                    <a:pt x="64897" y="193421"/>
                  </a:lnTo>
                  <a:lnTo>
                    <a:pt x="42418" y="233552"/>
                  </a:lnTo>
                  <a:lnTo>
                    <a:pt x="24256" y="276351"/>
                  </a:lnTo>
                  <a:lnTo>
                    <a:pt x="11049" y="321310"/>
                  </a:lnTo>
                  <a:lnTo>
                    <a:pt x="2794" y="368300"/>
                  </a:lnTo>
                  <a:lnTo>
                    <a:pt x="0" y="416941"/>
                  </a:lnTo>
                  <a:lnTo>
                    <a:pt x="0" y="4185170"/>
                  </a:lnTo>
                  <a:lnTo>
                    <a:pt x="2794" y="4233799"/>
                  </a:lnTo>
                  <a:lnTo>
                    <a:pt x="11049" y="4280789"/>
                  </a:lnTo>
                  <a:lnTo>
                    <a:pt x="24256" y="4325810"/>
                  </a:lnTo>
                  <a:lnTo>
                    <a:pt x="42418" y="4368558"/>
                  </a:lnTo>
                  <a:lnTo>
                    <a:pt x="64897" y="4408716"/>
                  </a:lnTo>
                  <a:lnTo>
                    <a:pt x="91567" y="4445977"/>
                  </a:lnTo>
                  <a:lnTo>
                    <a:pt x="122174" y="4480026"/>
                  </a:lnTo>
                  <a:lnTo>
                    <a:pt x="156210" y="4510557"/>
                  </a:lnTo>
                  <a:lnTo>
                    <a:pt x="193421" y="4537240"/>
                  </a:lnTo>
                  <a:lnTo>
                    <a:pt x="233679" y="4559782"/>
                  </a:lnTo>
                  <a:lnTo>
                    <a:pt x="276351" y="4577854"/>
                  </a:lnTo>
                  <a:lnTo>
                    <a:pt x="321437" y="4591151"/>
                  </a:lnTo>
                  <a:lnTo>
                    <a:pt x="368426" y="4599355"/>
                  </a:lnTo>
                  <a:lnTo>
                    <a:pt x="417068" y="4602162"/>
                  </a:lnTo>
                  <a:lnTo>
                    <a:pt x="2085340" y="4602162"/>
                  </a:lnTo>
                  <a:lnTo>
                    <a:pt x="2133980" y="4599355"/>
                  </a:lnTo>
                  <a:lnTo>
                    <a:pt x="2180971" y="4591151"/>
                  </a:lnTo>
                  <a:lnTo>
                    <a:pt x="2226055" y="4577854"/>
                  </a:lnTo>
                  <a:lnTo>
                    <a:pt x="2268728" y="4559782"/>
                  </a:lnTo>
                  <a:lnTo>
                    <a:pt x="2308987" y="4537240"/>
                  </a:lnTo>
                  <a:lnTo>
                    <a:pt x="2346198" y="4510557"/>
                  </a:lnTo>
                  <a:lnTo>
                    <a:pt x="2380234" y="4480026"/>
                  </a:lnTo>
                  <a:lnTo>
                    <a:pt x="2410841" y="4445977"/>
                  </a:lnTo>
                  <a:lnTo>
                    <a:pt x="2437511" y="4408716"/>
                  </a:lnTo>
                  <a:lnTo>
                    <a:pt x="2459990" y="4368558"/>
                  </a:lnTo>
                  <a:lnTo>
                    <a:pt x="2478151" y="4325810"/>
                  </a:lnTo>
                  <a:lnTo>
                    <a:pt x="2491359" y="4280789"/>
                  </a:lnTo>
                  <a:lnTo>
                    <a:pt x="2499614" y="4233799"/>
                  </a:lnTo>
                  <a:lnTo>
                    <a:pt x="2502408" y="4185170"/>
                  </a:lnTo>
                  <a:lnTo>
                    <a:pt x="2502408" y="416941"/>
                  </a:lnTo>
                  <a:lnTo>
                    <a:pt x="2499614" y="368300"/>
                  </a:lnTo>
                  <a:lnTo>
                    <a:pt x="2491359" y="321310"/>
                  </a:lnTo>
                  <a:lnTo>
                    <a:pt x="2478151" y="276351"/>
                  </a:lnTo>
                  <a:lnTo>
                    <a:pt x="2459990" y="233552"/>
                  </a:lnTo>
                  <a:lnTo>
                    <a:pt x="2437511" y="193421"/>
                  </a:lnTo>
                  <a:lnTo>
                    <a:pt x="2410841" y="156210"/>
                  </a:lnTo>
                  <a:lnTo>
                    <a:pt x="2380234" y="122174"/>
                  </a:lnTo>
                  <a:lnTo>
                    <a:pt x="2346198" y="91567"/>
                  </a:lnTo>
                  <a:lnTo>
                    <a:pt x="2308987" y="64897"/>
                  </a:lnTo>
                  <a:lnTo>
                    <a:pt x="2268728" y="42418"/>
                  </a:lnTo>
                  <a:lnTo>
                    <a:pt x="2226055" y="24257"/>
                  </a:lnTo>
                  <a:lnTo>
                    <a:pt x="2180971" y="11049"/>
                  </a:lnTo>
                  <a:lnTo>
                    <a:pt x="2133980" y="2794"/>
                  </a:lnTo>
                  <a:lnTo>
                    <a:pt x="208534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26880" y="2090927"/>
              <a:ext cx="2502535" cy="4602480"/>
            </a:xfrm>
            <a:custGeom>
              <a:avLst/>
              <a:gdLst/>
              <a:ahLst/>
              <a:cxnLst/>
              <a:rect l="l" t="t" r="r" b="b"/>
              <a:pathLst>
                <a:path w="2502534" h="4602480">
                  <a:moveTo>
                    <a:pt x="0" y="416941"/>
                  </a:moveTo>
                  <a:lnTo>
                    <a:pt x="2794" y="368300"/>
                  </a:lnTo>
                  <a:lnTo>
                    <a:pt x="11049" y="321310"/>
                  </a:lnTo>
                  <a:lnTo>
                    <a:pt x="24256" y="276351"/>
                  </a:lnTo>
                  <a:lnTo>
                    <a:pt x="42418" y="233552"/>
                  </a:lnTo>
                  <a:lnTo>
                    <a:pt x="64897" y="193421"/>
                  </a:lnTo>
                  <a:lnTo>
                    <a:pt x="91567" y="156210"/>
                  </a:lnTo>
                  <a:lnTo>
                    <a:pt x="122174" y="122174"/>
                  </a:lnTo>
                  <a:lnTo>
                    <a:pt x="156210" y="91567"/>
                  </a:lnTo>
                  <a:lnTo>
                    <a:pt x="193421" y="64897"/>
                  </a:lnTo>
                  <a:lnTo>
                    <a:pt x="233679" y="42418"/>
                  </a:lnTo>
                  <a:lnTo>
                    <a:pt x="276351" y="24257"/>
                  </a:lnTo>
                  <a:lnTo>
                    <a:pt x="321437" y="11049"/>
                  </a:lnTo>
                  <a:lnTo>
                    <a:pt x="368426" y="2794"/>
                  </a:lnTo>
                  <a:lnTo>
                    <a:pt x="417068" y="0"/>
                  </a:lnTo>
                  <a:lnTo>
                    <a:pt x="2085340" y="0"/>
                  </a:lnTo>
                  <a:lnTo>
                    <a:pt x="2133980" y="2794"/>
                  </a:lnTo>
                  <a:lnTo>
                    <a:pt x="2180971" y="11049"/>
                  </a:lnTo>
                  <a:lnTo>
                    <a:pt x="2226055" y="24257"/>
                  </a:lnTo>
                  <a:lnTo>
                    <a:pt x="2268728" y="42418"/>
                  </a:lnTo>
                  <a:lnTo>
                    <a:pt x="2308987" y="64897"/>
                  </a:lnTo>
                  <a:lnTo>
                    <a:pt x="2346198" y="91567"/>
                  </a:lnTo>
                  <a:lnTo>
                    <a:pt x="2380234" y="122174"/>
                  </a:lnTo>
                  <a:lnTo>
                    <a:pt x="2410841" y="156210"/>
                  </a:lnTo>
                  <a:lnTo>
                    <a:pt x="2437511" y="193421"/>
                  </a:lnTo>
                  <a:lnTo>
                    <a:pt x="2459990" y="233552"/>
                  </a:lnTo>
                  <a:lnTo>
                    <a:pt x="2478151" y="276351"/>
                  </a:lnTo>
                  <a:lnTo>
                    <a:pt x="2491359" y="321310"/>
                  </a:lnTo>
                  <a:lnTo>
                    <a:pt x="2499614" y="368300"/>
                  </a:lnTo>
                  <a:lnTo>
                    <a:pt x="2502408" y="416941"/>
                  </a:lnTo>
                  <a:lnTo>
                    <a:pt x="2502408" y="4185170"/>
                  </a:lnTo>
                  <a:lnTo>
                    <a:pt x="2499614" y="4233799"/>
                  </a:lnTo>
                  <a:lnTo>
                    <a:pt x="2491359" y="4280789"/>
                  </a:lnTo>
                  <a:lnTo>
                    <a:pt x="2478151" y="4325810"/>
                  </a:lnTo>
                  <a:lnTo>
                    <a:pt x="2459990" y="4368558"/>
                  </a:lnTo>
                  <a:lnTo>
                    <a:pt x="2437511" y="4408716"/>
                  </a:lnTo>
                  <a:lnTo>
                    <a:pt x="2410841" y="4445977"/>
                  </a:lnTo>
                  <a:lnTo>
                    <a:pt x="2380234" y="4480026"/>
                  </a:lnTo>
                  <a:lnTo>
                    <a:pt x="2346198" y="4510557"/>
                  </a:lnTo>
                  <a:lnTo>
                    <a:pt x="2308987" y="4537240"/>
                  </a:lnTo>
                  <a:lnTo>
                    <a:pt x="2268728" y="4559782"/>
                  </a:lnTo>
                  <a:lnTo>
                    <a:pt x="2226055" y="4577854"/>
                  </a:lnTo>
                  <a:lnTo>
                    <a:pt x="2180971" y="4591151"/>
                  </a:lnTo>
                  <a:lnTo>
                    <a:pt x="2133980" y="4599355"/>
                  </a:lnTo>
                  <a:lnTo>
                    <a:pt x="2085340" y="4602162"/>
                  </a:lnTo>
                  <a:lnTo>
                    <a:pt x="417068" y="4602162"/>
                  </a:lnTo>
                  <a:lnTo>
                    <a:pt x="368426" y="4599355"/>
                  </a:lnTo>
                  <a:lnTo>
                    <a:pt x="321437" y="4591151"/>
                  </a:lnTo>
                  <a:lnTo>
                    <a:pt x="276351" y="4577854"/>
                  </a:lnTo>
                  <a:lnTo>
                    <a:pt x="233679" y="4559782"/>
                  </a:lnTo>
                  <a:lnTo>
                    <a:pt x="193421" y="4537240"/>
                  </a:lnTo>
                  <a:lnTo>
                    <a:pt x="156210" y="4510557"/>
                  </a:lnTo>
                  <a:lnTo>
                    <a:pt x="122174" y="4480026"/>
                  </a:lnTo>
                  <a:lnTo>
                    <a:pt x="91567" y="4445977"/>
                  </a:lnTo>
                  <a:lnTo>
                    <a:pt x="64897" y="4408716"/>
                  </a:lnTo>
                  <a:lnTo>
                    <a:pt x="42418" y="4368558"/>
                  </a:lnTo>
                  <a:lnTo>
                    <a:pt x="24256" y="4325810"/>
                  </a:lnTo>
                  <a:lnTo>
                    <a:pt x="11049" y="4280789"/>
                  </a:lnTo>
                  <a:lnTo>
                    <a:pt x="2794" y="4233799"/>
                  </a:lnTo>
                  <a:lnTo>
                    <a:pt x="0" y="4185170"/>
                  </a:lnTo>
                  <a:lnTo>
                    <a:pt x="0" y="416941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532111" y="2857246"/>
            <a:ext cx="208788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 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endParaRPr sz="1800">
              <a:latin typeface="Times New Roman"/>
              <a:cs typeface="Times New Roman"/>
            </a:endParaRPr>
          </a:p>
          <a:p>
            <a:pPr marL="299085" marR="9969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9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800" spc="-18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800" spc="-15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800" spc="5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spc="-10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ти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10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ть  решения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противоречий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ts val="2150"/>
              </a:lnSpc>
              <a:spcBef>
                <a:spcPts val="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Мониторинг</a:t>
            </a:r>
            <a:endParaRPr sz="1800">
              <a:latin typeface="Times New Roman"/>
              <a:cs typeface="Times New Roman"/>
            </a:endParaRPr>
          </a:p>
          <a:p>
            <a:pPr marL="354330" indent="-341630">
              <a:lnSpc>
                <a:spcPts val="2150"/>
              </a:lnSpc>
              <a:buFont typeface="Microsoft Sans Serif"/>
              <a:buChar char="•"/>
              <a:tabLst>
                <a:tab pos="353695" algn="l"/>
                <a:tab pos="354330" algn="l"/>
              </a:tabLst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Анкетирование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родителей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Диссеминация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опыта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49680" y="862583"/>
            <a:ext cx="9366250" cy="1256030"/>
          </a:xfrm>
          <a:custGeom>
            <a:avLst/>
            <a:gdLst/>
            <a:ahLst/>
            <a:cxnLst/>
            <a:rect l="l" t="t" r="r" b="b"/>
            <a:pathLst>
              <a:path w="9366250" h="1256030">
                <a:moveTo>
                  <a:pt x="76200" y="1154049"/>
                </a:moveTo>
                <a:lnTo>
                  <a:pt x="41275" y="1154049"/>
                </a:lnTo>
                <a:lnTo>
                  <a:pt x="41275" y="974344"/>
                </a:lnTo>
                <a:lnTo>
                  <a:pt x="34798" y="974344"/>
                </a:lnTo>
                <a:lnTo>
                  <a:pt x="34925" y="1154049"/>
                </a:lnTo>
                <a:lnTo>
                  <a:pt x="0" y="1154049"/>
                </a:lnTo>
                <a:lnTo>
                  <a:pt x="38100" y="1230376"/>
                </a:lnTo>
                <a:lnTo>
                  <a:pt x="76200" y="1154049"/>
                </a:lnTo>
                <a:close/>
              </a:path>
              <a:path w="9366250" h="1256030">
                <a:moveTo>
                  <a:pt x="3120517" y="1179449"/>
                </a:moveTo>
                <a:lnTo>
                  <a:pt x="3085465" y="1179449"/>
                </a:lnTo>
                <a:lnTo>
                  <a:pt x="3085465" y="974344"/>
                </a:lnTo>
                <a:lnTo>
                  <a:pt x="3079115" y="974344"/>
                </a:lnTo>
                <a:lnTo>
                  <a:pt x="3079242" y="1179449"/>
                </a:lnTo>
                <a:lnTo>
                  <a:pt x="3044317" y="1179449"/>
                </a:lnTo>
                <a:lnTo>
                  <a:pt x="3082417" y="1255776"/>
                </a:lnTo>
                <a:lnTo>
                  <a:pt x="3120517" y="1179449"/>
                </a:lnTo>
                <a:close/>
              </a:path>
              <a:path w="9366250" h="1256030">
                <a:moveTo>
                  <a:pt x="3227197" y="22225"/>
                </a:moveTo>
                <a:lnTo>
                  <a:pt x="3226435" y="15875"/>
                </a:lnTo>
                <a:lnTo>
                  <a:pt x="538861" y="309626"/>
                </a:lnTo>
                <a:lnTo>
                  <a:pt x="535051" y="274955"/>
                </a:lnTo>
                <a:lnTo>
                  <a:pt x="463423" y="321056"/>
                </a:lnTo>
                <a:lnTo>
                  <a:pt x="543433" y="350774"/>
                </a:lnTo>
                <a:lnTo>
                  <a:pt x="539496" y="315976"/>
                </a:lnTo>
                <a:lnTo>
                  <a:pt x="3227197" y="22225"/>
                </a:lnTo>
                <a:close/>
              </a:path>
              <a:path w="9366250" h="1256030">
                <a:moveTo>
                  <a:pt x="4309618" y="21717"/>
                </a:moveTo>
                <a:lnTo>
                  <a:pt x="4305935" y="16383"/>
                </a:lnTo>
                <a:lnTo>
                  <a:pt x="3932047" y="275082"/>
                </a:lnTo>
                <a:lnTo>
                  <a:pt x="3912235" y="246380"/>
                </a:lnTo>
                <a:lnTo>
                  <a:pt x="3871214" y="321056"/>
                </a:lnTo>
                <a:lnTo>
                  <a:pt x="3955542" y="309118"/>
                </a:lnTo>
                <a:lnTo>
                  <a:pt x="3935730" y="280289"/>
                </a:lnTo>
                <a:lnTo>
                  <a:pt x="4309618" y="21717"/>
                </a:lnTo>
                <a:close/>
              </a:path>
              <a:path w="9366250" h="1256030">
                <a:moveTo>
                  <a:pt x="5907532" y="321056"/>
                </a:moveTo>
                <a:lnTo>
                  <a:pt x="5864860" y="247396"/>
                </a:lnTo>
                <a:lnTo>
                  <a:pt x="5845683" y="276479"/>
                </a:lnTo>
                <a:lnTo>
                  <a:pt x="5445887" y="13208"/>
                </a:lnTo>
                <a:lnTo>
                  <a:pt x="5442458" y="18542"/>
                </a:lnTo>
                <a:lnTo>
                  <a:pt x="5842254" y="281813"/>
                </a:lnTo>
                <a:lnTo>
                  <a:pt x="5822950" y="311023"/>
                </a:lnTo>
                <a:lnTo>
                  <a:pt x="5907532" y="321056"/>
                </a:lnTo>
                <a:close/>
              </a:path>
              <a:path w="9366250" h="1256030">
                <a:moveTo>
                  <a:pt x="6510655" y="1179449"/>
                </a:moveTo>
                <a:lnTo>
                  <a:pt x="6475857" y="1179449"/>
                </a:lnTo>
                <a:lnTo>
                  <a:pt x="6475857" y="974344"/>
                </a:lnTo>
                <a:lnTo>
                  <a:pt x="6469507" y="974344"/>
                </a:lnTo>
                <a:lnTo>
                  <a:pt x="6469507" y="1179449"/>
                </a:lnTo>
                <a:lnTo>
                  <a:pt x="6434582" y="1179449"/>
                </a:lnTo>
                <a:lnTo>
                  <a:pt x="6472682" y="1255776"/>
                </a:lnTo>
                <a:lnTo>
                  <a:pt x="6510655" y="1179449"/>
                </a:lnTo>
                <a:close/>
              </a:path>
              <a:path w="9366250" h="1256030">
                <a:moveTo>
                  <a:pt x="8818499" y="284480"/>
                </a:moveTo>
                <a:lnTo>
                  <a:pt x="8748776" y="235458"/>
                </a:lnTo>
                <a:lnTo>
                  <a:pt x="8743696" y="270129"/>
                </a:lnTo>
                <a:lnTo>
                  <a:pt x="6939788" y="0"/>
                </a:lnTo>
                <a:lnTo>
                  <a:pt x="6938899" y="6350"/>
                </a:lnTo>
                <a:lnTo>
                  <a:pt x="8742807" y="276352"/>
                </a:lnTo>
                <a:lnTo>
                  <a:pt x="8737600" y="310896"/>
                </a:lnTo>
                <a:lnTo>
                  <a:pt x="8818499" y="284480"/>
                </a:lnTo>
                <a:close/>
              </a:path>
              <a:path w="9366250" h="1256030">
                <a:moveTo>
                  <a:pt x="9366123" y="1154049"/>
                </a:moveTo>
                <a:lnTo>
                  <a:pt x="9331325" y="1154049"/>
                </a:lnTo>
                <a:lnTo>
                  <a:pt x="9331325" y="974344"/>
                </a:lnTo>
                <a:lnTo>
                  <a:pt x="9324975" y="974344"/>
                </a:lnTo>
                <a:lnTo>
                  <a:pt x="9324975" y="1154049"/>
                </a:lnTo>
                <a:lnTo>
                  <a:pt x="9290050" y="1154049"/>
                </a:lnTo>
                <a:lnTo>
                  <a:pt x="9328150" y="1230376"/>
                </a:lnTo>
                <a:lnTo>
                  <a:pt x="9366123" y="1154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35750"/>
            <a:chOff x="0" y="0"/>
            <a:chExt cx="12192000" cy="6635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6354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056"/>
              <a:ext cx="1143000" cy="1139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6392" y="0"/>
              <a:ext cx="1435607" cy="1429512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935726" y="2398776"/>
          <a:ext cx="5719445" cy="419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pPr marL="71120">
                        <a:lnSpc>
                          <a:spcPts val="1745"/>
                        </a:lnSpc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45"/>
                        </a:lnSpc>
                      </a:pP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spc="-8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71120">
                        <a:lnSpc>
                          <a:spcPts val="1745"/>
                        </a:lnSpc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2.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45"/>
                        </a:lnSpc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Моя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страна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моя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семья.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71120">
                        <a:lnSpc>
                          <a:spcPts val="1870"/>
                        </a:lnSpc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3.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43890">
                        <a:lnSpc>
                          <a:spcPts val="1900"/>
                        </a:lnSpc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Что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такое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деньги,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какие</a:t>
                      </a: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они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бывают,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откуда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они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берутся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зачем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они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нужны?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50"/>
                        </a:lnSpc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ае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50"/>
                        </a:lnSpc>
                      </a:pP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«Труд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товар»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71120">
                        <a:lnSpc>
                          <a:spcPts val="1750"/>
                        </a:lnSpc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4.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5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Учимся</a:t>
                      </a:r>
                      <a:r>
                        <a:rPr sz="16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планировать.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50"/>
                        </a:lnSpc>
                      </a:pP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«Из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чего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складывается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(доходы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расходы)?»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55"/>
                        </a:lnSpc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охо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55"/>
                        </a:lnSpc>
                      </a:pP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71120">
                        <a:lnSpc>
                          <a:spcPts val="1755"/>
                        </a:lnSpc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Тем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5.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55"/>
                        </a:lnSpc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Тратим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разумно,</a:t>
                      </a:r>
                      <a:r>
                        <a:rPr sz="16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сберегаем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экономим.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5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Учимся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занимать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отдавать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долги.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71120">
                        <a:lnSpc>
                          <a:spcPts val="1755"/>
                        </a:lnSpc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6.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5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«Защита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прав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потребителей»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7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«Финансовое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мошенничество»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marL="71120">
                        <a:lnSpc>
                          <a:spcPts val="1880"/>
                        </a:lnSpc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7.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880"/>
                        </a:lnSpc>
                      </a:pP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Текущий</a:t>
                      </a:r>
                      <a:r>
                        <a:rPr sz="16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перспективный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семейный</a:t>
                      </a:r>
                      <a:r>
                        <a:rPr sz="1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бюджет.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Семейные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сбережения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использование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71120">
                        <a:lnSpc>
                          <a:spcPts val="1760"/>
                        </a:lnSpc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8.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«Реклама»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18438" y="899921"/>
            <a:ext cx="9944735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4380" algn="l"/>
                <a:tab pos="4125595" algn="l"/>
                <a:tab pos="5984875" algn="l"/>
                <a:tab pos="7814309" algn="l"/>
              </a:tabLst>
            </a:pP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Моделирование	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воспитывающей	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«событийной»	деятельности,	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воспитывающих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отношений,</a:t>
            </a:r>
            <a:r>
              <a:rPr sz="1800" b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воспитывающей</a:t>
            </a:r>
            <a:r>
              <a:rPr sz="1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среды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00"/>
              </a:lnSpc>
            </a:pP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Включение</a:t>
            </a:r>
            <a:r>
              <a:rPr sz="1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различных</a:t>
            </a:r>
            <a:r>
              <a:rPr sz="1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средств</a:t>
            </a:r>
            <a:r>
              <a:rPr sz="18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обучения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воспитания,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дидактических</a:t>
            </a:r>
            <a:r>
              <a:rPr sz="18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материалов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</a:pP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Подбор</a:t>
            </a:r>
            <a:r>
              <a:rPr sz="18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методического</a:t>
            </a:r>
            <a:r>
              <a:rPr sz="1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обеспечения</a:t>
            </a:r>
            <a:r>
              <a:rPr sz="18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воспитывающей</a:t>
            </a:r>
            <a:r>
              <a:rPr sz="1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деятельности,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гарантирующего</a:t>
            </a:r>
            <a:r>
              <a:rPr sz="1800" b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ее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качество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75433" y="72897"/>
            <a:ext cx="8342630" cy="762635"/>
            <a:chOff x="2075433" y="72897"/>
            <a:chExt cx="8342630" cy="762635"/>
          </a:xfrm>
        </p:grpSpPr>
        <p:sp>
          <p:nvSpPr>
            <p:cNvPr id="9" name="object 9"/>
            <p:cNvSpPr/>
            <p:nvPr/>
          </p:nvSpPr>
          <p:spPr>
            <a:xfrm>
              <a:off x="2081783" y="79247"/>
              <a:ext cx="8329930" cy="749935"/>
            </a:xfrm>
            <a:custGeom>
              <a:avLst/>
              <a:gdLst/>
              <a:ahLst/>
              <a:cxnLst/>
              <a:rect l="l" t="t" r="r" b="b"/>
              <a:pathLst>
                <a:path w="8329930" h="749935">
                  <a:moveTo>
                    <a:pt x="8204708" y="0"/>
                  </a:moveTo>
                  <a:lnTo>
                    <a:pt x="125095" y="0"/>
                  </a:lnTo>
                  <a:lnTo>
                    <a:pt x="76454" y="9778"/>
                  </a:lnTo>
                  <a:lnTo>
                    <a:pt x="36703" y="36575"/>
                  </a:lnTo>
                  <a:lnTo>
                    <a:pt x="9779" y="76200"/>
                  </a:lnTo>
                  <a:lnTo>
                    <a:pt x="0" y="124841"/>
                  </a:lnTo>
                  <a:lnTo>
                    <a:pt x="0" y="624586"/>
                  </a:lnTo>
                  <a:lnTo>
                    <a:pt x="9779" y="673226"/>
                  </a:lnTo>
                  <a:lnTo>
                    <a:pt x="36703" y="712851"/>
                  </a:lnTo>
                  <a:lnTo>
                    <a:pt x="76454" y="739648"/>
                  </a:lnTo>
                  <a:lnTo>
                    <a:pt x="125095" y="749426"/>
                  </a:lnTo>
                  <a:lnTo>
                    <a:pt x="8204708" y="749426"/>
                  </a:lnTo>
                  <a:lnTo>
                    <a:pt x="8253476" y="739648"/>
                  </a:lnTo>
                  <a:lnTo>
                    <a:pt x="8293227" y="712851"/>
                  </a:lnTo>
                  <a:lnTo>
                    <a:pt x="8320024" y="673226"/>
                  </a:lnTo>
                  <a:lnTo>
                    <a:pt x="8329930" y="624586"/>
                  </a:lnTo>
                  <a:lnTo>
                    <a:pt x="8329930" y="124841"/>
                  </a:lnTo>
                  <a:lnTo>
                    <a:pt x="8320024" y="76200"/>
                  </a:lnTo>
                  <a:lnTo>
                    <a:pt x="8293227" y="36575"/>
                  </a:lnTo>
                  <a:lnTo>
                    <a:pt x="8253476" y="9778"/>
                  </a:lnTo>
                  <a:lnTo>
                    <a:pt x="820470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1783" y="79247"/>
              <a:ext cx="8329930" cy="749935"/>
            </a:xfrm>
            <a:custGeom>
              <a:avLst/>
              <a:gdLst/>
              <a:ahLst/>
              <a:cxnLst/>
              <a:rect l="l" t="t" r="r" b="b"/>
              <a:pathLst>
                <a:path w="8329930" h="749935">
                  <a:moveTo>
                    <a:pt x="0" y="124841"/>
                  </a:moveTo>
                  <a:lnTo>
                    <a:pt x="9779" y="76200"/>
                  </a:lnTo>
                  <a:lnTo>
                    <a:pt x="36703" y="36575"/>
                  </a:lnTo>
                  <a:lnTo>
                    <a:pt x="76454" y="9778"/>
                  </a:lnTo>
                  <a:lnTo>
                    <a:pt x="125095" y="0"/>
                  </a:lnTo>
                  <a:lnTo>
                    <a:pt x="8204708" y="0"/>
                  </a:lnTo>
                  <a:lnTo>
                    <a:pt x="8253476" y="9778"/>
                  </a:lnTo>
                  <a:lnTo>
                    <a:pt x="8293227" y="36575"/>
                  </a:lnTo>
                  <a:lnTo>
                    <a:pt x="8320024" y="76200"/>
                  </a:lnTo>
                  <a:lnTo>
                    <a:pt x="8329930" y="124841"/>
                  </a:lnTo>
                  <a:lnTo>
                    <a:pt x="8329930" y="624586"/>
                  </a:lnTo>
                  <a:lnTo>
                    <a:pt x="8320024" y="673226"/>
                  </a:lnTo>
                  <a:lnTo>
                    <a:pt x="8293227" y="712851"/>
                  </a:lnTo>
                  <a:lnTo>
                    <a:pt x="8253476" y="739648"/>
                  </a:lnTo>
                  <a:lnTo>
                    <a:pt x="8204708" y="749426"/>
                  </a:lnTo>
                  <a:lnTo>
                    <a:pt x="125095" y="749426"/>
                  </a:lnTo>
                  <a:lnTo>
                    <a:pt x="76454" y="739648"/>
                  </a:lnTo>
                  <a:lnTo>
                    <a:pt x="36703" y="712851"/>
                  </a:lnTo>
                  <a:lnTo>
                    <a:pt x="9779" y="673226"/>
                  </a:lnTo>
                  <a:lnTo>
                    <a:pt x="0" y="624586"/>
                  </a:lnTo>
                  <a:lnTo>
                    <a:pt x="0" y="124841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35935" y="55245"/>
            <a:ext cx="63969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7390" marR="5080" indent="-695325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Содержательная</a:t>
            </a:r>
            <a:r>
              <a:rPr sz="24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насыщенность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развивающей </a:t>
            </a:r>
            <a:r>
              <a:rPr sz="24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предметно-пространственной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среды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03322" y="1968754"/>
            <a:ext cx="2874645" cy="2567305"/>
            <a:chOff x="2703322" y="1968754"/>
            <a:chExt cx="2874645" cy="2567305"/>
          </a:xfrm>
        </p:grpSpPr>
        <p:sp>
          <p:nvSpPr>
            <p:cNvPr id="13" name="object 13"/>
            <p:cNvSpPr/>
            <p:nvPr/>
          </p:nvSpPr>
          <p:spPr>
            <a:xfrm>
              <a:off x="2709672" y="1975104"/>
              <a:ext cx="2861945" cy="2554605"/>
            </a:xfrm>
            <a:custGeom>
              <a:avLst/>
              <a:gdLst/>
              <a:ahLst/>
              <a:cxnLst/>
              <a:rect l="l" t="t" r="r" b="b"/>
              <a:pathLst>
                <a:path w="2861945" h="2554604">
                  <a:moveTo>
                    <a:pt x="2435860" y="0"/>
                  </a:moveTo>
                  <a:lnTo>
                    <a:pt x="425830" y="0"/>
                  </a:lnTo>
                  <a:lnTo>
                    <a:pt x="379475" y="2540"/>
                  </a:lnTo>
                  <a:lnTo>
                    <a:pt x="334517" y="9779"/>
                  </a:lnTo>
                  <a:lnTo>
                    <a:pt x="291338" y="21717"/>
                  </a:lnTo>
                  <a:lnTo>
                    <a:pt x="250062" y="37846"/>
                  </a:lnTo>
                  <a:lnTo>
                    <a:pt x="210946" y="58166"/>
                  </a:lnTo>
                  <a:lnTo>
                    <a:pt x="174370" y="82169"/>
                  </a:lnTo>
                  <a:lnTo>
                    <a:pt x="140588" y="109728"/>
                  </a:lnTo>
                  <a:lnTo>
                    <a:pt x="109727" y="140462"/>
                  </a:lnTo>
                  <a:lnTo>
                    <a:pt x="82168" y="174244"/>
                  </a:lnTo>
                  <a:lnTo>
                    <a:pt x="58165" y="210820"/>
                  </a:lnTo>
                  <a:lnTo>
                    <a:pt x="37972" y="249936"/>
                  </a:lnTo>
                  <a:lnTo>
                    <a:pt x="21716" y="291211"/>
                  </a:lnTo>
                  <a:lnTo>
                    <a:pt x="9778" y="334391"/>
                  </a:lnTo>
                  <a:lnTo>
                    <a:pt x="2539" y="379349"/>
                  </a:lnTo>
                  <a:lnTo>
                    <a:pt x="0" y="425704"/>
                  </a:lnTo>
                  <a:lnTo>
                    <a:pt x="0" y="2128520"/>
                  </a:lnTo>
                  <a:lnTo>
                    <a:pt x="2539" y="2174875"/>
                  </a:lnTo>
                  <a:lnTo>
                    <a:pt x="9778" y="2219833"/>
                  </a:lnTo>
                  <a:lnTo>
                    <a:pt x="21716" y="2263013"/>
                  </a:lnTo>
                  <a:lnTo>
                    <a:pt x="37972" y="2304288"/>
                  </a:lnTo>
                  <a:lnTo>
                    <a:pt x="58165" y="2343404"/>
                  </a:lnTo>
                  <a:lnTo>
                    <a:pt x="82168" y="2379980"/>
                  </a:lnTo>
                  <a:lnTo>
                    <a:pt x="109727" y="2413762"/>
                  </a:lnTo>
                  <a:lnTo>
                    <a:pt x="140588" y="2444496"/>
                  </a:lnTo>
                  <a:lnTo>
                    <a:pt x="174370" y="2472055"/>
                  </a:lnTo>
                  <a:lnTo>
                    <a:pt x="210946" y="2496058"/>
                  </a:lnTo>
                  <a:lnTo>
                    <a:pt x="250062" y="2516378"/>
                  </a:lnTo>
                  <a:lnTo>
                    <a:pt x="291338" y="2532507"/>
                  </a:lnTo>
                  <a:lnTo>
                    <a:pt x="334517" y="2544445"/>
                  </a:lnTo>
                  <a:lnTo>
                    <a:pt x="379475" y="2551684"/>
                  </a:lnTo>
                  <a:lnTo>
                    <a:pt x="425830" y="2554224"/>
                  </a:lnTo>
                  <a:lnTo>
                    <a:pt x="2435860" y="2554224"/>
                  </a:lnTo>
                  <a:lnTo>
                    <a:pt x="2482215" y="2551684"/>
                  </a:lnTo>
                  <a:lnTo>
                    <a:pt x="2527173" y="2544445"/>
                  </a:lnTo>
                  <a:lnTo>
                    <a:pt x="2570479" y="2532507"/>
                  </a:lnTo>
                  <a:lnTo>
                    <a:pt x="2611754" y="2516378"/>
                  </a:lnTo>
                  <a:lnTo>
                    <a:pt x="2650870" y="2496058"/>
                  </a:lnTo>
                  <a:lnTo>
                    <a:pt x="2687447" y="2472055"/>
                  </a:lnTo>
                  <a:lnTo>
                    <a:pt x="2721229" y="2444496"/>
                  </a:lnTo>
                  <a:lnTo>
                    <a:pt x="2752090" y="2413762"/>
                  </a:lnTo>
                  <a:lnTo>
                    <a:pt x="2779649" y="2379980"/>
                  </a:lnTo>
                  <a:lnTo>
                    <a:pt x="2803652" y="2343404"/>
                  </a:lnTo>
                  <a:lnTo>
                    <a:pt x="2823844" y="2304288"/>
                  </a:lnTo>
                  <a:lnTo>
                    <a:pt x="2840101" y="2263013"/>
                  </a:lnTo>
                  <a:lnTo>
                    <a:pt x="2852039" y="2219833"/>
                  </a:lnTo>
                  <a:lnTo>
                    <a:pt x="2859278" y="2174875"/>
                  </a:lnTo>
                  <a:lnTo>
                    <a:pt x="2861817" y="2128520"/>
                  </a:lnTo>
                  <a:lnTo>
                    <a:pt x="2861817" y="425704"/>
                  </a:lnTo>
                  <a:lnTo>
                    <a:pt x="2859278" y="379349"/>
                  </a:lnTo>
                  <a:lnTo>
                    <a:pt x="2852039" y="334391"/>
                  </a:lnTo>
                  <a:lnTo>
                    <a:pt x="2840101" y="291211"/>
                  </a:lnTo>
                  <a:lnTo>
                    <a:pt x="2823844" y="249936"/>
                  </a:lnTo>
                  <a:lnTo>
                    <a:pt x="2803652" y="210820"/>
                  </a:lnTo>
                  <a:lnTo>
                    <a:pt x="2779649" y="174244"/>
                  </a:lnTo>
                  <a:lnTo>
                    <a:pt x="2752090" y="140462"/>
                  </a:lnTo>
                  <a:lnTo>
                    <a:pt x="2721229" y="109728"/>
                  </a:lnTo>
                  <a:lnTo>
                    <a:pt x="2687447" y="82169"/>
                  </a:lnTo>
                  <a:lnTo>
                    <a:pt x="2650870" y="58166"/>
                  </a:lnTo>
                  <a:lnTo>
                    <a:pt x="2611754" y="37846"/>
                  </a:lnTo>
                  <a:lnTo>
                    <a:pt x="2570479" y="21717"/>
                  </a:lnTo>
                  <a:lnTo>
                    <a:pt x="2527173" y="9779"/>
                  </a:lnTo>
                  <a:lnTo>
                    <a:pt x="2482215" y="2540"/>
                  </a:lnTo>
                  <a:lnTo>
                    <a:pt x="243586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09672" y="1975104"/>
              <a:ext cx="2861945" cy="2554605"/>
            </a:xfrm>
            <a:custGeom>
              <a:avLst/>
              <a:gdLst/>
              <a:ahLst/>
              <a:cxnLst/>
              <a:rect l="l" t="t" r="r" b="b"/>
              <a:pathLst>
                <a:path w="2861945" h="2554604">
                  <a:moveTo>
                    <a:pt x="0" y="425704"/>
                  </a:moveTo>
                  <a:lnTo>
                    <a:pt x="2539" y="379349"/>
                  </a:lnTo>
                  <a:lnTo>
                    <a:pt x="9778" y="334391"/>
                  </a:lnTo>
                  <a:lnTo>
                    <a:pt x="21716" y="291211"/>
                  </a:lnTo>
                  <a:lnTo>
                    <a:pt x="37972" y="249936"/>
                  </a:lnTo>
                  <a:lnTo>
                    <a:pt x="58165" y="210820"/>
                  </a:lnTo>
                  <a:lnTo>
                    <a:pt x="82168" y="174244"/>
                  </a:lnTo>
                  <a:lnTo>
                    <a:pt x="109727" y="140462"/>
                  </a:lnTo>
                  <a:lnTo>
                    <a:pt x="140588" y="109728"/>
                  </a:lnTo>
                  <a:lnTo>
                    <a:pt x="174370" y="82169"/>
                  </a:lnTo>
                  <a:lnTo>
                    <a:pt x="210946" y="58166"/>
                  </a:lnTo>
                  <a:lnTo>
                    <a:pt x="250062" y="37846"/>
                  </a:lnTo>
                  <a:lnTo>
                    <a:pt x="291338" y="21717"/>
                  </a:lnTo>
                  <a:lnTo>
                    <a:pt x="334517" y="9779"/>
                  </a:lnTo>
                  <a:lnTo>
                    <a:pt x="379475" y="2540"/>
                  </a:lnTo>
                  <a:lnTo>
                    <a:pt x="425830" y="0"/>
                  </a:lnTo>
                  <a:lnTo>
                    <a:pt x="2435860" y="0"/>
                  </a:lnTo>
                  <a:lnTo>
                    <a:pt x="2482215" y="2540"/>
                  </a:lnTo>
                  <a:lnTo>
                    <a:pt x="2527173" y="9779"/>
                  </a:lnTo>
                  <a:lnTo>
                    <a:pt x="2570479" y="21717"/>
                  </a:lnTo>
                  <a:lnTo>
                    <a:pt x="2611754" y="37846"/>
                  </a:lnTo>
                  <a:lnTo>
                    <a:pt x="2650870" y="58166"/>
                  </a:lnTo>
                  <a:lnTo>
                    <a:pt x="2687447" y="82169"/>
                  </a:lnTo>
                  <a:lnTo>
                    <a:pt x="2721229" y="109728"/>
                  </a:lnTo>
                  <a:lnTo>
                    <a:pt x="2752090" y="140462"/>
                  </a:lnTo>
                  <a:lnTo>
                    <a:pt x="2779649" y="174244"/>
                  </a:lnTo>
                  <a:lnTo>
                    <a:pt x="2803652" y="210820"/>
                  </a:lnTo>
                  <a:lnTo>
                    <a:pt x="2823844" y="249936"/>
                  </a:lnTo>
                  <a:lnTo>
                    <a:pt x="2840101" y="291211"/>
                  </a:lnTo>
                  <a:lnTo>
                    <a:pt x="2852039" y="334391"/>
                  </a:lnTo>
                  <a:lnTo>
                    <a:pt x="2859278" y="379349"/>
                  </a:lnTo>
                  <a:lnTo>
                    <a:pt x="2861817" y="425704"/>
                  </a:lnTo>
                  <a:lnTo>
                    <a:pt x="2861817" y="2128520"/>
                  </a:lnTo>
                  <a:lnTo>
                    <a:pt x="2859278" y="2174875"/>
                  </a:lnTo>
                  <a:lnTo>
                    <a:pt x="2852039" y="2219833"/>
                  </a:lnTo>
                  <a:lnTo>
                    <a:pt x="2840101" y="2263013"/>
                  </a:lnTo>
                  <a:lnTo>
                    <a:pt x="2823844" y="2304288"/>
                  </a:lnTo>
                  <a:lnTo>
                    <a:pt x="2803652" y="2343404"/>
                  </a:lnTo>
                  <a:lnTo>
                    <a:pt x="2779649" y="2379980"/>
                  </a:lnTo>
                  <a:lnTo>
                    <a:pt x="2752090" y="2413762"/>
                  </a:lnTo>
                  <a:lnTo>
                    <a:pt x="2721229" y="2444496"/>
                  </a:lnTo>
                  <a:lnTo>
                    <a:pt x="2687447" y="2472055"/>
                  </a:lnTo>
                  <a:lnTo>
                    <a:pt x="2650870" y="2496058"/>
                  </a:lnTo>
                  <a:lnTo>
                    <a:pt x="2611754" y="2516378"/>
                  </a:lnTo>
                  <a:lnTo>
                    <a:pt x="2570479" y="2532507"/>
                  </a:lnTo>
                  <a:lnTo>
                    <a:pt x="2527173" y="2544445"/>
                  </a:lnTo>
                  <a:lnTo>
                    <a:pt x="2482215" y="2551684"/>
                  </a:lnTo>
                  <a:lnTo>
                    <a:pt x="2435860" y="2554224"/>
                  </a:lnTo>
                  <a:lnTo>
                    <a:pt x="425830" y="2554224"/>
                  </a:lnTo>
                  <a:lnTo>
                    <a:pt x="379475" y="2551684"/>
                  </a:lnTo>
                  <a:lnTo>
                    <a:pt x="334517" y="2544445"/>
                  </a:lnTo>
                  <a:lnTo>
                    <a:pt x="291338" y="2532507"/>
                  </a:lnTo>
                  <a:lnTo>
                    <a:pt x="250062" y="2516378"/>
                  </a:lnTo>
                  <a:lnTo>
                    <a:pt x="210946" y="2496058"/>
                  </a:lnTo>
                  <a:lnTo>
                    <a:pt x="174370" y="2472055"/>
                  </a:lnTo>
                  <a:lnTo>
                    <a:pt x="140588" y="2444496"/>
                  </a:lnTo>
                  <a:lnTo>
                    <a:pt x="109727" y="2413762"/>
                  </a:lnTo>
                  <a:lnTo>
                    <a:pt x="82168" y="2379980"/>
                  </a:lnTo>
                  <a:lnTo>
                    <a:pt x="58165" y="2343404"/>
                  </a:lnTo>
                  <a:lnTo>
                    <a:pt x="37972" y="2304288"/>
                  </a:lnTo>
                  <a:lnTo>
                    <a:pt x="21716" y="2263013"/>
                  </a:lnTo>
                  <a:lnTo>
                    <a:pt x="9778" y="2219833"/>
                  </a:lnTo>
                  <a:lnTo>
                    <a:pt x="2539" y="2174875"/>
                  </a:lnTo>
                  <a:lnTo>
                    <a:pt x="0" y="2128520"/>
                  </a:lnTo>
                  <a:lnTo>
                    <a:pt x="0" y="425704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12491" y="1990471"/>
            <a:ext cx="2332355" cy="249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Формы</a:t>
            </a:r>
            <a:r>
              <a:rPr sz="18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обучения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202A35"/>
                </a:solidFill>
                <a:latin typeface="Times New Roman"/>
                <a:cs typeface="Times New Roman"/>
              </a:rPr>
              <a:t>занятия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02A35"/>
                </a:solidFill>
                <a:latin typeface="Times New Roman"/>
                <a:cs typeface="Times New Roman"/>
              </a:rPr>
              <a:t>интерактивные</a:t>
            </a:r>
            <a:r>
              <a:rPr sz="1600" spc="-75" dirty="0">
                <a:solidFill>
                  <a:srgbClr val="202A3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02A35"/>
                </a:solidFill>
                <a:latin typeface="Times New Roman"/>
                <a:cs typeface="Times New Roman"/>
              </a:rPr>
              <a:t>занятия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5" dirty="0">
                <a:solidFill>
                  <a:srgbClr val="202A35"/>
                </a:solidFill>
                <a:latin typeface="Times New Roman"/>
                <a:cs typeface="Times New Roman"/>
              </a:rPr>
              <a:t>квесты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5" dirty="0">
                <a:solidFill>
                  <a:srgbClr val="202A35"/>
                </a:solidFill>
                <a:latin typeface="Times New Roman"/>
                <a:cs typeface="Times New Roman"/>
              </a:rPr>
              <a:t>с</a:t>
            </a:r>
            <a:r>
              <a:rPr sz="1600" spc="-45" dirty="0">
                <a:solidFill>
                  <a:srgbClr val="202A35"/>
                </a:solidFill>
                <a:latin typeface="Times New Roman"/>
                <a:cs typeface="Times New Roman"/>
              </a:rPr>
              <a:t>ю</a:t>
            </a:r>
            <a:r>
              <a:rPr sz="1600" spc="-30" dirty="0">
                <a:solidFill>
                  <a:srgbClr val="202A35"/>
                </a:solidFill>
                <a:latin typeface="Times New Roman"/>
                <a:cs typeface="Times New Roman"/>
              </a:rPr>
              <a:t>ж</a:t>
            </a:r>
            <a:r>
              <a:rPr sz="1600" spc="-20" dirty="0">
                <a:solidFill>
                  <a:srgbClr val="202A35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202A35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202A35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202A35"/>
                </a:solidFill>
                <a:latin typeface="Times New Roman"/>
                <a:cs typeface="Times New Roman"/>
              </a:rPr>
              <a:t>о-</a:t>
            </a:r>
            <a:r>
              <a:rPr sz="1600" spc="10" dirty="0">
                <a:solidFill>
                  <a:srgbClr val="202A35"/>
                </a:solidFill>
                <a:latin typeface="Times New Roman"/>
                <a:cs typeface="Times New Roman"/>
              </a:rPr>
              <a:t>р</a:t>
            </a:r>
            <a:r>
              <a:rPr sz="1600" spc="-35" dirty="0">
                <a:solidFill>
                  <a:srgbClr val="202A35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202A35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202A35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202A35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202A35"/>
                </a:solidFill>
                <a:latin typeface="Times New Roman"/>
                <a:cs typeface="Times New Roman"/>
              </a:rPr>
              <a:t>ые</a:t>
            </a:r>
            <a:r>
              <a:rPr sz="1600" spc="-140" dirty="0">
                <a:solidFill>
                  <a:srgbClr val="202A3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02A35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202A35"/>
                </a:solidFill>
                <a:latin typeface="Times New Roman"/>
                <a:cs typeface="Times New Roman"/>
              </a:rPr>
              <a:t>г</a:t>
            </a:r>
            <a:r>
              <a:rPr sz="1600" spc="5" dirty="0">
                <a:solidFill>
                  <a:srgbClr val="202A35"/>
                </a:solidFill>
                <a:latin typeface="Times New Roman"/>
                <a:cs typeface="Times New Roman"/>
              </a:rPr>
              <a:t>ры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202A35"/>
                </a:solidFill>
                <a:latin typeface="Times New Roman"/>
                <a:cs typeface="Times New Roman"/>
              </a:rPr>
              <a:t>тематические</a:t>
            </a:r>
            <a:r>
              <a:rPr sz="1600" spc="-90" dirty="0">
                <a:solidFill>
                  <a:srgbClr val="202A3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02A35"/>
                </a:solidFill>
                <a:latin typeface="Times New Roman"/>
                <a:cs typeface="Times New Roman"/>
              </a:rPr>
              <a:t>занятия</a:t>
            </a:r>
            <a:endParaRPr sz="1600">
              <a:latin typeface="Times New Roman"/>
              <a:cs typeface="Times New Roman"/>
            </a:endParaRPr>
          </a:p>
          <a:p>
            <a:pPr marL="299085" marR="40449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30" dirty="0">
                <a:solidFill>
                  <a:srgbClr val="202A35"/>
                </a:solidFill>
                <a:latin typeface="Times New Roman"/>
                <a:cs typeface="Times New Roman"/>
              </a:rPr>
              <a:t>экскурсии </a:t>
            </a:r>
            <a:r>
              <a:rPr sz="1600" dirty="0">
                <a:solidFill>
                  <a:srgbClr val="202A35"/>
                </a:solidFill>
                <a:latin typeface="Times New Roman"/>
                <a:cs typeface="Times New Roman"/>
              </a:rPr>
              <a:t>в банки, </a:t>
            </a:r>
            <a:r>
              <a:rPr sz="1600" spc="-385" dirty="0">
                <a:solidFill>
                  <a:srgbClr val="202A35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02A35"/>
                </a:solidFill>
                <a:latin typeface="Times New Roman"/>
                <a:cs typeface="Times New Roman"/>
              </a:rPr>
              <a:t>магазины,</a:t>
            </a:r>
            <a:r>
              <a:rPr sz="1600" spc="-75" dirty="0">
                <a:solidFill>
                  <a:srgbClr val="202A3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02A35"/>
                </a:solidFill>
                <a:latin typeface="Times New Roman"/>
                <a:cs typeface="Times New Roman"/>
              </a:rPr>
              <a:t>музеи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5" dirty="0">
                <a:solidFill>
                  <a:srgbClr val="202A35"/>
                </a:solidFill>
                <a:latin typeface="Times New Roman"/>
                <a:cs typeface="Times New Roman"/>
              </a:rPr>
              <a:t>опросы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35" dirty="0">
                <a:solidFill>
                  <a:srgbClr val="202A35"/>
                </a:solidFill>
                <a:latin typeface="Times New Roman"/>
                <a:cs typeface="Times New Roman"/>
              </a:rPr>
              <a:t>конкурсы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5194" y="2060194"/>
            <a:ext cx="2429510" cy="2137410"/>
            <a:chOff x="155194" y="2060194"/>
            <a:chExt cx="2429510" cy="2137410"/>
          </a:xfrm>
        </p:grpSpPr>
        <p:sp>
          <p:nvSpPr>
            <p:cNvPr id="17" name="object 17"/>
            <p:cNvSpPr/>
            <p:nvPr/>
          </p:nvSpPr>
          <p:spPr>
            <a:xfrm>
              <a:off x="161544" y="2066544"/>
              <a:ext cx="2416810" cy="2124710"/>
            </a:xfrm>
            <a:custGeom>
              <a:avLst/>
              <a:gdLst/>
              <a:ahLst/>
              <a:cxnLst/>
              <a:rect l="l" t="t" r="r" b="b"/>
              <a:pathLst>
                <a:path w="2416810" h="2124710">
                  <a:moveTo>
                    <a:pt x="2062861" y="0"/>
                  </a:moveTo>
                  <a:lnTo>
                    <a:pt x="353872" y="0"/>
                  </a:lnTo>
                  <a:lnTo>
                    <a:pt x="305854" y="3175"/>
                  </a:lnTo>
                  <a:lnTo>
                    <a:pt x="259803" y="12700"/>
                  </a:lnTo>
                  <a:lnTo>
                    <a:pt x="216128" y="27812"/>
                  </a:lnTo>
                  <a:lnTo>
                    <a:pt x="175260" y="48386"/>
                  </a:lnTo>
                  <a:lnTo>
                    <a:pt x="137629" y="73786"/>
                  </a:lnTo>
                  <a:lnTo>
                    <a:pt x="103644" y="103758"/>
                  </a:lnTo>
                  <a:lnTo>
                    <a:pt x="73736" y="137667"/>
                  </a:lnTo>
                  <a:lnTo>
                    <a:pt x="48310" y="175386"/>
                  </a:lnTo>
                  <a:lnTo>
                    <a:pt x="27812" y="216280"/>
                  </a:lnTo>
                  <a:lnTo>
                    <a:pt x="12636" y="259968"/>
                  </a:lnTo>
                  <a:lnTo>
                    <a:pt x="3225" y="305942"/>
                  </a:lnTo>
                  <a:lnTo>
                    <a:pt x="0" y="353948"/>
                  </a:lnTo>
                  <a:lnTo>
                    <a:pt x="0" y="1770252"/>
                  </a:lnTo>
                  <a:lnTo>
                    <a:pt x="3225" y="1818385"/>
                  </a:lnTo>
                  <a:lnTo>
                    <a:pt x="12636" y="1864486"/>
                  </a:lnTo>
                  <a:lnTo>
                    <a:pt x="27812" y="1908174"/>
                  </a:lnTo>
                  <a:lnTo>
                    <a:pt x="48310" y="1949068"/>
                  </a:lnTo>
                  <a:lnTo>
                    <a:pt x="73736" y="1986660"/>
                  </a:lnTo>
                  <a:lnTo>
                    <a:pt x="103644" y="2020696"/>
                  </a:lnTo>
                  <a:lnTo>
                    <a:pt x="137629" y="2050668"/>
                  </a:lnTo>
                  <a:lnTo>
                    <a:pt x="175260" y="2076068"/>
                  </a:lnTo>
                  <a:lnTo>
                    <a:pt x="216128" y="2096642"/>
                  </a:lnTo>
                  <a:lnTo>
                    <a:pt x="259803" y="2111755"/>
                  </a:lnTo>
                  <a:lnTo>
                    <a:pt x="305854" y="2121280"/>
                  </a:lnTo>
                  <a:lnTo>
                    <a:pt x="353872" y="2124455"/>
                  </a:lnTo>
                  <a:lnTo>
                    <a:pt x="2062861" y="2124455"/>
                  </a:lnTo>
                  <a:lnTo>
                    <a:pt x="2110867" y="2121280"/>
                  </a:lnTo>
                  <a:lnTo>
                    <a:pt x="2156968" y="2111755"/>
                  </a:lnTo>
                  <a:lnTo>
                    <a:pt x="2200656" y="2096642"/>
                  </a:lnTo>
                  <a:lnTo>
                    <a:pt x="2241423" y="2076068"/>
                  </a:lnTo>
                  <a:lnTo>
                    <a:pt x="2279142" y="2050668"/>
                  </a:lnTo>
                  <a:lnTo>
                    <a:pt x="2313051" y="2020696"/>
                  </a:lnTo>
                  <a:lnTo>
                    <a:pt x="2343023" y="1986660"/>
                  </a:lnTo>
                  <a:lnTo>
                    <a:pt x="2368423" y="1949068"/>
                  </a:lnTo>
                  <a:lnTo>
                    <a:pt x="2388997" y="1908174"/>
                  </a:lnTo>
                  <a:lnTo>
                    <a:pt x="2404110" y="1864486"/>
                  </a:lnTo>
                  <a:lnTo>
                    <a:pt x="2413508" y="1818385"/>
                  </a:lnTo>
                  <a:lnTo>
                    <a:pt x="2416683" y="1770252"/>
                  </a:lnTo>
                  <a:lnTo>
                    <a:pt x="2416683" y="353948"/>
                  </a:lnTo>
                  <a:lnTo>
                    <a:pt x="2413508" y="305942"/>
                  </a:lnTo>
                  <a:lnTo>
                    <a:pt x="2404110" y="259968"/>
                  </a:lnTo>
                  <a:lnTo>
                    <a:pt x="2388997" y="216280"/>
                  </a:lnTo>
                  <a:lnTo>
                    <a:pt x="2368423" y="175386"/>
                  </a:lnTo>
                  <a:lnTo>
                    <a:pt x="2343023" y="137667"/>
                  </a:lnTo>
                  <a:lnTo>
                    <a:pt x="2313051" y="103758"/>
                  </a:lnTo>
                  <a:lnTo>
                    <a:pt x="2279142" y="73786"/>
                  </a:lnTo>
                  <a:lnTo>
                    <a:pt x="2241423" y="48386"/>
                  </a:lnTo>
                  <a:lnTo>
                    <a:pt x="2200656" y="27812"/>
                  </a:lnTo>
                  <a:lnTo>
                    <a:pt x="2156968" y="12700"/>
                  </a:lnTo>
                  <a:lnTo>
                    <a:pt x="2110867" y="3175"/>
                  </a:lnTo>
                  <a:lnTo>
                    <a:pt x="206286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544" y="2066544"/>
              <a:ext cx="2416810" cy="2124710"/>
            </a:xfrm>
            <a:custGeom>
              <a:avLst/>
              <a:gdLst/>
              <a:ahLst/>
              <a:cxnLst/>
              <a:rect l="l" t="t" r="r" b="b"/>
              <a:pathLst>
                <a:path w="2416810" h="2124710">
                  <a:moveTo>
                    <a:pt x="0" y="353948"/>
                  </a:moveTo>
                  <a:lnTo>
                    <a:pt x="3225" y="305942"/>
                  </a:lnTo>
                  <a:lnTo>
                    <a:pt x="12636" y="259968"/>
                  </a:lnTo>
                  <a:lnTo>
                    <a:pt x="27812" y="216280"/>
                  </a:lnTo>
                  <a:lnTo>
                    <a:pt x="48310" y="175386"/>
                  </a:lnTo>
                  <a:lnTo>
                    <a:pt x="73736" y="137667"/>
                  </a:lnTo>
                  <a:lnTo>
                    <a:pt x="103644" y="103758"/>
                  </a:lnTo>
                  <a:lnTo>
                    <a:pt x="137629" y="73786"/>
                  </a:lnTo>
                  <a:lnTo>
                    <a:pt x="175260" y="48386"/>
                  </a:lnTo>
                  <a:lnTo>
                    <a:pt x="216128" y="27812"/>
                  </a:lnTo>
                  <a:lnTo>
                    <a:pt x="259803" y="12700"/>
                  </a:lnTo>
                  <a:lnTo>
                    <a:pt x="305854" y="3175"/>
                  </a:lnTo>
                  <a:lnTo>
                    <a:pt x="353872" y="0"/>
                  </a:lnTo>
                  <a:lnTo>
                    <a:pt x="2062861" y="0"/>
                  </a:lnTo>
                  <a:lnTo>
                    <a:pt x="2110867" y="3175"/>
                  </a:lnTo>
                  <a:lnTo>
                    <a:pt x="2156968" y="12700"/>
                  </a:lnTo>
                  <a:lnTo>
                    <a:pt x="2200656" y="27812"/>
                  </a:lnTo>
                  <a:lnTo>
                    <a:pt x="2241423" y="48386"/>
                  </a:lnTo>
                  <a:lnTo>
                    <a:pt x="2279142" y="73786"/>
                  </a:lnTo>
                  <a:lnTo>
                    <a:pt x="2313051" y="103758"/>
                  </a:lnTo>
                  <a:lnTo>
                    <a:pt x="2343023" y="137667"/>
                  </a:lnTo>
                  <a:lnTo>
                    <a:pt x="2368423" y="175386"/>
                  </a:lnTo>
                  <a:lnTo>
                    <a:pt x="2388997" y="216280"/>
                  </a:lnTo>
                  <a:lnTo>
                    <a:pt x="2404110" y="259968"/>
                  </a:lnTo>
                  <a:lnTo>
                    <a:pt x="2413508" y="305942"/>
                  </a:lnTo>
                  <a:lnTo>
                    <a:pt x="2416683" y="353948"/>
                  </a:lnTo>
                  <a:lnTo>
                    <a:pt x="2416683" y="1770252"/>
                  </a:lnTo>
                  <a:lnTo>
                    <a:pt x="2413508" y="1818385"/>
                  </a:lnTo>
                  <a:lnTo>
                    <a:pt x="2404110" y="1864486"/>
                  </a:lnTo>
                  <a:lnTo>
                    <a:pt x="2388997" y="1908174"/>
                  </a:lnTo>
                  <a:lnTo>
                    <a:pt x="2368423" y="1949068"/>
                  </a:lnTo>
                  <a:lnTo>
                    <a:pt x="2343023" y="1986660"/>
                  </a:lnTo>
                  <a:lnTo>
                    <a:pt x="2313051" y="2020696"/>
                  </a:lnTo>
                  <a:lnTo>
                    <a:pt x="2279142" y="2050668"/>
                  </a:lnTo>
                  <a:lnTo>
                    <a:pt x="2241423" y="2076068"/>
                  </a:lnTo>
                  <a:lnTo>
                    <a:pt x="2200656" y="2096642"/>
                  </a:lnTo>
                  <a:lnTo>
                    <a:pt x="2156968" y="2111755"/>
                  </a:lnTo>
                  <a:lnTo>
                    <a:pt x="2110867" y="2121280"/>
                  </a:lnTo>
                  <a:lnTo>
                    <a:pt x="2062861" y="2124455"/>
                  </a:lnTo>
                  <a:lnTo>
                    <a:pt x="353872" y="2124455"/>
                  </a:lnTo>
                  <a:lnTo>
                    <a:pt x="305854" y="2121280"/>
                  </a:lnTo>
                  <a:lnTo>
                    <a:pt x="259803" y="2111755"/>
                  </a:lnTo>
                  <a:lnTo>
                    <a:pt x="216128" y="2096642"/>
                  </a:lnTo>
                  <a:lnTo>
                    <a:pt x="175260" y="2076068"/>
                  </a:lnTo>
                  <a:lnTo>
                    <a:pt x="137629" y="2050668"/>
                  </a:lnTo>
                  <a:lnTo>
                    <a:pt x="103644" y="2020696"/>
                  </a:lnTo>
                  <a:lnTo>
                    <a:pt x="73736" y="1986660"/>
                  </a:lnTo>
                  <a:lnTo>
                    <a:pt x="48310" y="1949068"/>
                  </a:lnTo>
                  <a:lnTo>
                    <a:pt x="27812" y="1908174"/>
                  </a:lnTo>
                  <a:lnTo>
                    <a:pt x="12636" y="1864486"/>
                  </a:lnTo>
                  <a:lnTo>
                    <a:pt x="3225" y="1818385"/>
                  </a:lnTo>
                  <a:lnTo>
                    <a:pt x="0" y="1770252"/>
                  </a:lnTo>
                  <a:lnTo>
                    <a:pt x="0" y="353948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1347" y="2337561"/>
            <a:ext cx="1978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8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391" y="2612898"/>
            <a:ext cx="192151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УМК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интерактивные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ср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дст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-10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endParaRPr sz="1600">
              <a:latin typeface="Times New Roman"/>
              <a:cs typeface="Times New Roman"/>
            </a:endParaRPr>
          </a:p>
          <a:p>
            <a:pPr marL="286385" marR="60325" indent="-286385" algn="r">
              <a:lnSpc>
                <a:spcPct val="100000"/>
              </a:lnSpc>
              <a:buFont typeface="Microsoft Sans Serif"/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вые</a:t>
            </a:r>
            <a:r>
              <a:rPr sz="16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1770" y="4632705"/>
            <a:ext cx="5032375" cy="1829435"/>
            <a:chOff x="191770" y="4632705"/>
            <a:chExt cx="5032375" cy="1829435"/>
          </a:xfrm>
        </p:grpSpPr>
        <p:sp>
          <p:nvSpPr>
            <p:cNvPr id="22" name="object 22"/>
            <p:cNvSpPr/>
            <p:nvPr/>
          </p:nvSpPr>
          <p:spPr>
            <a:xfrm>
              <a:off x="198120" y="4639055"/>
              <a:ext cx="5019675" cy="1816735"/>
            </a:xfrm>
            <a:custGeom>
              <a:avLst/>
              <a:gdLst/>
              <a:ahLst/>
              <a:cxnLst/>
              <a:rect l="l" t="t" r="r" b="b"/>
              <a:pathLst>
                <a:path w="5019675" h="1816735">
                  <a:moveTo>
                    <a:pt x="4716780" y="0"/>
                  </a:moveTo>
                  <a:lnTo>
                    <a:pt x="302679" y="0"/>
                  </a:lnTo>
                  <a:lnTo>
                    <a:pt x="253580" y="3937"/>
                  </a:lnTo>
                  <a:lnTo>
                    <a:pt x="207009" y="15494"/>
                  </a:lnTo>
                  <a:lnTo>
                    <a:pt x="163576" y="33782"/>
                  </a:lnTo>
                  <a:lnTo>
                    <a:pt x="123913" y="58420"/>
                  </a:lnTo>
                  <a:lnTo>
                    <a:pt x="88658" y="88646"/>
                  </a:lnTo>
                  <a:lnTo>
                    <a:pt x="58394" y="123952"/>
                  </a:lnTo>
                  <a:lnTo>
                    <a:pt x="33782" y="163576"/>
                  </a:lnTo>
                  <a:lnTo>
                    <a:pt x="15430" y="207010"/>
                  </a:lnTo>
                  <a:lnTo>
                    <a:pt x="3962" y="253619"/>
                  </a:lnTo>
                  <a:lnTo>
                    <a:pt x="0" y="302768"/>
                  </a:lnTo>
                  <a:lnTo>
                    <a:pt x="0" y="1513763"/>
                  </a:lnTo>
                  <a:lnTo>
                    <a:pt x="3962" y="1562874"/>
                  </a:lnTo>
                  <a:lnTo>
                    <a:pt x="15430" y="1609471"/>
                  </a:lnTo>
                  <a:lnTo>
                    <a:pt x="33782" y="1652905"/>
                  </a:lnTo>
                  <a:lnTo>
                    <a:pt x="58394" y="1692579"/>
                  </a:lnTo>
                  <a:lnTo>
                    <a:pt x="88658" y="1727860"/>
                  </a:lnTo>
                  <a:lnTo>
                    <a:pt x="123913" y="1758124"/>
                  </a:lnTo>
                  <a:lnTo>
                    <a:pt x="163576" y="1782749"/>
                  </a:lnTo>
                  <a:lnTo>
                    <a:pt x="207009" y="1801101"/>
                  </a:lnTo>
                  <a:lnTo>
                    <a:pt x="253580" y="1812582"/>
                  </a:lnTo>
                  <a:lnTo>
                    <a:pt x="302679" y="1816544"/>
                  </a:lnTo>
                  <a:lnTo>
                    <a:pt x="4716780" y="1816544"/>
                  </a:lnTo>
                  <a:lnTo>
                    <a:pt x="4765802" y="1812582"/>
                  </a:lnTo>
                  <a:lnTo>
                    <a:pt x="4812410" y="1801101"/>
                  </a:lnTo>
                  <a:lnTo>
                    <a:pt x="4855845" y="1782749"/>
                  </a:lnTo>
                  <a:lnTo>
                    <a:pt x="4895469" y="1758124"/>
                  </a:lnTo>
                  <a:lnTo>
                    <a:pt x="4930775" y="1727860"/>
                  </a:lnTo>
                  <a:lnTo>
                    <a:pt x="4961001" y="1692579"/>
                  </a:lnTo>
                  <a:lnTo>
                    <a:pt x="4985639" y="1652905"/>
                  </a:lnTo>
                  <a:lnTo>
                    <a:pt x="5004054" y="1609471"/>
                  </a:lnTo>
                  <a:lnTo>
                    <a:pt x="5015483" y="1562874"/>
                  </a:lnTo>
                  <a:lnTo>
                    <a:pt x="5019420" y="1513763"/>
                  </a:lnTo>
                  <a:lnTo>
                    <a:pt x="5019420" y="302768"/>
                  </a:lnTo>
                  <a:lnTo>
                    <a:pt x="5015483" y="253619"/>
                  </a:lnTo>
                  <a:lnTo>
                    <a:pt x="5004054" y="207010"/>
                  </a:lnTo>
                  <a:lnTo>
                    <a:pt x="4985639" y="163576"/>
                  </a:lnTo>
                  <a:lnTo>
                    <a:pt x="4961001" y="123952"/>
                  </a:lnTo>
                  <a:lnTo>
                    <a:pt x="4930775" y="88646"/>
                  </a:lnTo>
                  <a:lnTo>
                    <a:pt x="4895469" y="58420"/>
                  </a:lnTo>
                  <a:lnTo>
                    <a:pt x="4855845" y="33782"/>
                  </a:lnTo>
                  <a:lnTo>
                    <a:pt x="4812410" y="15494"/>
                  </a:lnTo>
                  <a:lnTo>
                    <a:pt x="4765802" y="3937"/>
                  </a:lnTo>
                  <a:lnTo>
                    <a:pt x="471678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8120" y="4639055"/>
              <a:ext cx="5019675" cy="1816735"/>
            </a:xfrm>
            <a:custGeom>
              <a:avLst/>
              <a:gdLst/>
              <a:ahLst/>
              <a:cxnLst/>
              <a:rect l="l" t="t" r="r" b="b"/>
              <a:pathLst>
                <a:path w="5019675" h="1816735">
                  <a:moveTo>
                    <a:pt x="0" y="302768"/>
                  </a:moveTo>
                  <a:lnTo>
                    <a:pt x="3962" y="253619"/>
                  </a:lnTo>
                  <a:lnTo>
                    <a:pt x="15430" y="207010"/>
                  </a:lnTo>
                  <a:lnTo>
                    <a:pt x="33782" y="163576"/>
                  </a:lnTo>
                  <a:lnTo>
                    <a:pt x="58394" y="123952"/>
                  </a:lnTo>
                  <a:lnTo>
                    <a:pt x="88658" y="88646"/>
                  </a:lnTo>
                  <a:lnTo>
                    <a:pt x="123913" y="58420"/>
                  </a:lnTo>
                  <a:lnTo>
                    <a:pt x="163576" y="33782"/>
                  </a:lnTo>
                  <a:lnTo>
                    <a:pt x="207009" y="15494"/>
                  </a:lnTo>
                  <a:lnTo>
                    <a:pt x="253580" y="3937"/>
                  </a:lnTo>
                  <a:lnTo>
                    <a:pt x="302679" y="0"/>
                  </a:lnTo>
                  <a:lnTo>
                    <a:pt x="4716780" y="0"/>
                  </a:lnTo>
                  <a:lnTo>
                    <a:pt x="4765802" y="3937"/>
                  </a:lnTo>
                  <a:lnTo>
                    <a:pt x="4812410" y="15494"/>
                  </a:lnTo>
                  <a:lnTo>
                    <a:pt x="4855845" y="33782"/>
                  </a:lnTo>
                  <a:lnTo>
                    <a:pt x="4895469" y="58420"/>
                  </a:lnTo>
                  <a:lnTo>
                    <a:pt x="4930775" y="88646"/>
                  </a:lnTo>
                  <a:lnTo>
                    <a:pt x="4961001" y="123952"/>
                  </a:lnTo>
                  <a:lnTo>
                    <a:pt x="4985639" y="163576"/>
                  </a:lnTo>
                  <a:lnTo>
                    <a:pt x="5004054" y="207010"/>
                  </a:lnTo>
                  <a:lnTo>
                    <a:pt x="5015483" y="253619"/>
                  </a:lnTo>
                  <a:lnTo>
                    <a:pt x="5019420" y="302768"/>
                  </a:lnTo>
                  <a:lnTo>
                    <a:pt x="5019420" y="1513763"/>
                  </a:lnTo>
                  <a:lnTo>
                    <a:pt x="5015483" y="1562874"/>
                  </a:lnTo>
                  <a:lnTo>
                    <a:pt x="5004054" y="1609471"/>
                  </a:lnTo>
                  <a:lnTo>
                    <a:pt x="4985639" y="1652905"/>
                  </a:lnTo>
                  <a:lnTo>
                    <a:pt x="4961001" y="1692579"/>
                  </a:lnTo>
                  <a:lnTo>
                    <a:pt x="4930775" y="1727860"/>
                  </a:lnTo>
                  <a:lnTo>
                    <a:pt x="4895469" y="1758124"/>
                  </a:lnTo>
                  <a:lnTo>
                    <a:pt x="4855845" y="1782749"/>
                  </a:lnTo>
                  <a:lnTo>
                    <a:pt x="4812410" y="1801101"/>
                  </a:lnTo>
                  <a:lnTo>
                    <a:pt x="4765802" y="1812582"/>
                  </a:lnTo>
                  <a:lnTo>
                    <a:pt x="4716780" y="1816544"/>
                  </a:lnTo>
                  <a:lnTo>
                    <a:pt x="302679" y="1816544"/>
                  </a:lnTo>
                  <a:lnTo>
                    <a:pt x="253580" y="1812582"/>
                  </a:lnTo>
                  <a:lnTo>
                    <a:pt x="207009" y="1801101"/>
                  </a:lnTo>
                  <a:lnTo>
                    <a:pt x="163576" y="1782749"/>
                  </a:lnTo>
                  <a:lnTo>
                    <a:pt x="123913" y="1758124"/>
                  </a:lnTo>
                  <a:lnTo>
                    <a:pt x="88658" y="1727860"/>
                  </a:lnTo>
                  <a:lnTo>
                    <a:pt x="58394" y="1692579"/>
                  </a:lnTo>
                  <a:lnTo>
                    <a:pt x="33782" y="1652905"/>
                  </a:lnTo>
                  <a:lnTo>
                    <a:pt x="15430" y="1609471"/>
                  </a:lnTo>
                  <a:lnTo>
                    <a:pt x="3962" y="1562874"/>
                  </a:lnTo>
                  <a:lnTo>
                    <a:pt x="0" y="1513763"/>
                  </a:lnTo>
                  <a:lnTo>
                    <a:pt x="0" y="302768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5556" y="4622749"/>
            <a:ext cx="4401185" cy="155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Формы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совместной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партнерской</a:t>
            </a:r>
            <a:endParaRPr sz="1800">
              <a:latin typeface="Times New Roman"/>
              <a:cs typeface="Times New Roman"/>
            </a:endParaRPr>
          </a:p>
          <a:p>
            <a:pPr marL="70421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деятельности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взрослого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детей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игровая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продуктивная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о-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7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6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ят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3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чтение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художественной</a:t>
            </a:r>
            <a:r>
              <a:rPr sz="1600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22592" y="2036064"/>
            <a:ext cx="3078480" cy="292735"/>
          </a:xfrm>
          <a:custGeom>
            <a:avLst/>
            <a:gdLst/>
            <a:ahLst/>
            <a:cxnLst/>
            <a:rect l="l" t="t" r="r" b="b"/>
            <a:pathLst>
              <a:path w="3078479" h="292735">
                <a:moveTo>
                  <a:pt x="3029457" y="0"/>
                </a:moveTo>
                <a:lnTo>
                  <a:pt x="48640" y="0"/>
                </a:lnTo>
                <a:lnTo>
                  <a:pt x="29717" y="3810"/>
                </a:lnTo>
                <a:lnTo>
                  <a:pt x="14224" y="14224"/>
                </a:lnTo>
                <a:lnTo>
                  <a:pt x="3809" y="29718"/>
                </a:lnTo>
                <a:lnTo>
                  <a:pt x="0" y="48768"/>
                </a:lnTo>
                <a:lnTo>
                  <a:pt x="0" y="243712"/>
                </a:lnTo>
                <a:lnTo>
                  <a:pt x="3809" y="262763"/>
                </a:lnTo>
                <a:lnTo>
                  <a:pt x="14224" y="278257"/>
                </a:lnTo>
                <a:lnTo>
                  <a:pt x="29717" y="288798"/>
                </a:lnTo>
                <a:lnTo>
                  <a:pt x="48640" y="292608"/>
                </a:lnTo>
                <a:lnTo>
                  <a:pt x="3029457" y="292608"/>
                </a:lnTo>
                <a:lnTo>
                  <a:pt x="3048380" y="288798"/>
                </a:lnTo>
                <a:lnTo>
                  <a:pt x="3063875" y="278257"/>
                </a:lnTo>
                <a:lnTo>
                  <a:pt x="3074288" y="262763"/>
                </a:lnTo>
                <a:lnTo>
                  <a:pt x="3078099" y="243712"/>
                </a:lnTo>
                <a:lnTo>
                  <a:pt x="3078099" y="48768"/>
                </a:lnTo>
                <a:lnTo>
                  <a:pt x="3074288" y="29718"/>
                </a:lnTo>
                <a:lnTo>
                  <a:pt x="3063875" y="14224"/>
                </a:lnTo>
                <a:lnTo>
                  <a:pt x="3048380" y="3810"/>
                </a:lnTo>
                <a:lnTo>
                  <a:pt x="3029457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22592" y="2017216"/>
            <a:ext cx="3076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4575" algn="l"/>
                <a:tab pos="3063240" algn="l"/>
              </a:tabLst>
            </a:pPr>
            <a:r>
              <a:rPr sz="1800" u="heavy" dirty="0">
                <a:solidFill>
                  <a:srgbClr val="C00000"/>
                </a:solidFill>
                <a:uFill>
                  <a:solidFill>
                    <a:srgbClr val="2D528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u="heavy" spc="-55" dirty="0">
                <a:solidFill>
                  <a:srgbClr val="C00000"/>
                </a:solidFill>
                <a:uFill>
                  <a:solidFill>
                    <a:srgbClr val="2D528F"/>
                  </a:solidFill>
                </a:uFill>
                <a:latin typeface="Times New Roman"/>
                <a:cs typeface="Times New Roman"/>
              </a:rPr>
              <a:t>Тематика	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7709" y="234518"/>
            <a:ext cx="45834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9975" algn="l"/>
              </a:tabLst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юж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3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ые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игры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96696"/>
            <a:ext cx="3581400" cy="2514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996696"/>
            <a:ext cx="3657600" cy="25085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8328" y="996696"/>
            <a:ext cx="3557016" cy="25085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9847" y="3678934"/>
            <a:ext cx="3121152" cy="3124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4944" y="3642358"/>
            <a:ext cx="3105911" cy="31272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24800" y="3648454"/>
            <a:ext cx="2855976" cy="3121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5776" y="3410711"/>
            <a:ext cx="6842759" cy="1780539"/>
            <a:chOff x="5065776" y="3410711"/>
            <a:chExt cx="6842759" cy="1780539"/>
          </a:xfrm>
        </p:grpSpPr>
        <p:sp>
          <p:nvSpPr>
            <p:cNvPr id="3" name="object 3"/>
            <p:cNvSpPr/>
            <p:nvPr/>
          </p:nvSpPr>
          <p:spPr>
            <a:xfrm>
              <a:off x="5071872" y="3416807"/>
              <a:ext cx="6830695" cy="1767839"/>
            </a:xfrm>
            <a:custGeom>
              <a:avLst/>
              <a:gdLst/>
              <a:ahLst/>
              <a:cxnLst/>
              <a:rect l="l" t="t" r="r" b="b"/>
              <a:pathLst>
                <a:path w="6830695" h="1767839">
                  <a:moveTo>
                    <a:pt x="6535420" y="0"/>
                  </a:moveTo>
                  <a:lnTo>
                    <a:pt x="294639" y="0"/>
                  </a:lnTo>
                  <a:lnTo>
                    <a:pt x="246887" y="3809"/>
                  </a:lnTo>
                  <a:lnTo>
                    <a:pt x="201549" y="14986"/>
                  </a:lnTo>
                  <a:lnTo>
                    <a:pt x="159257" y="32892"/>
                  </a:lnTo>
                  <a:lnTo>
                    <a:pt x="120650" y="56895"/>
                  </a:lnTo>
                  <a:lnTo>
                    <a:pt x="86360" y="86359"/>
                  </a:lnTo>
                  <a:lnTo>
                    <a:pt x="56895" y="120650"/>
                  </a:lnTo>
                  <a:lnTo>
                    <a:pt x="32892" y="159257"/>
                  </a:lnTo>
                  <a:lnTo>
                    <a:pt x="14986" y="201548"/>
                  </a:lnTo>
                  <a:lnTo>
                    <a:pt x="3810" y="246887"/>
                  </a:lnTo>
                  <a:lnTo>
                    <a:pt x="0" y="294639"/>
                  </a:lnTo>
                  <a:lnTo>
                    <a:pt x="0" y="1473199"/>
                  </a:lnTo>
                  <a:lnTo>
                    <a:pt x="3810" y="1520952"/>
                  </a:lnTo>
                  <a:lnTo>
                    <a:pt x="14986" y="1566290"/>
                  </a:lnTo>
                  <a:lnTo>
                    <a:pt x="32892" y="1608581"/>
                  </a:lnTo>
                  <a:lnTo>
                    <a:pt x="56895" y="1647189"/>
                  </a:lnTo>
                  <a:lnTo>
                    <a:pt x="86360" y="1681479"/>
                  </a:lnTo>
                  <a:lnTo>
                    <a:pt x="120650" y="1710943"/>
                  </a:lnTo>
                  <a:lnTo>
                    <a:pt x="159257" y="1734946"/>
                  </a:lnTo>
                  <a:lnTo>
                    <a:pt x="201549" y="1752853"/>
                  </a:lnTo>
                  <a:lnTo>
                    <a:pt x="246887" y="1764029"/>
                  </a:lnTo>
                  <a:lnTo>
                    <a:pt x="294639" y="1767839"/>
                  </a:lnTo>
                  <a:lnTo>
                    <a:pt x="6535420" y="1767839"/>
                  </a:lnTo>
                  <a:lnTo>
                    <a:pt x="6583299" y="1764029"/>
                  </a:lnTo>
                  <a:lnTo>
                    <a:pt x="6628637" y="1752853"/>
                  </a:lnTo>
                  <a:lnTo>
                    <a:pt x="6670929" y="1734946"/>
                  </a:lnTo>
                  <a:lnTo>
                    <a:pt x="6709536" y="1710943"/>
                  </a:lnTo>
                  <a:lnTo>
                    <a:pt x="6743827" y="1681479"/>
                  </a:lnTo>
                  <a:lnTo>
                    <a:pt x="6773291" y="1647189"/>
                  </a:lnTo>
                  <a:lnTo>
                    <a:pt x="6797294" y="1608581"/>
                  </a:lnTo>
                  <a:lnTo>
                    <a:pt x="6815201" y="1566290"/>
                  </a:lnTo>
                  <a:lnTo>
                    <a:pt x="6826377" y="1520952"/>
                  </a:lnTo>
                  <a:lnTo>
                    <a:pt x="6830186" y="1473199"/>
                  </a:lnTo>
                  <a:lnTo>
                    <a:pt x="6830186" y="294639"/>
                  </a:lnTo>
                  <a:lnTo>
                    <a:pt x="6826377" y="246887"/>
                  </a:lnTo>
                  <a:lnTo>
                    <a:pt x="6815201" y="201548"/>
                  </a:lnTo>
                  <a:lnTo>
                    <a:pt x="6797294" y="159257"/>
                  </a:lnTo>
                  <a:lnTo>
                    <a:pt x="6773291" y="120650"/>
                  </a:lnTo>
                  <a:lnTo>
                    <a:pt x="6743827" y="86359"/>
                  </a:lnTo>
                  <a:lnTo>
                    <a:pt x="6709536" y="56895"/>
                  </a:lnTo>
                  <a:lnTo>
                    <a:pt x="6670929" y="32892"/>
                  </a:lnTo>
                  <a:lnTo>
                    <a:pt x="6628637" y="14986"/>
                  </a:lnTo>
                  <a:lnTo>
                    <a:pt x="6583299" y="3809"/>
                  </a:lnTo>
                  <a:lnTo>
                    <a:pt x="653542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1872" y="3416807"/>
              <a:ext cx="6830695" cy="1767839"/>
            </a:xfrm>
            <a:custGeom>
              <a:avLst/>
              <a:gdLst/>
              <a:ahLst/>
              <a:cxnLst/>
              <a:rect l="l" t="t" r="r" b="b"/>
              <a:pathLst>
                <a:path w="6830695" h="1767839">
                  <a:moveTo>
                    <a:pt x="0" y="294639"/>
                  </a:moveTo>
                  <a:lnTo>
                    <a:pt x="3810" y="246887"/>
                  </a:lnTo>
                  <a:lnTo>
                    <a:pt x="14986" y="201548"/>
                  </a:lnTo>
                  <a:lnTo>
                    <a:pt x="32892" y="159257"/>
                  </a:lnTo>
                  <a:lnTo>
                    <a:pt x="56895" y="120650"/>
                  </a:lnTo>
                  <a:lnTo>
                    <a:pt x="86360" y="86359"/>
                  </a:lnTo>
                  <a:lnTo>
                    <a:pt x="120650" y="56895"/>
                  </a:lnTo>
                  <a:lnTo>
                    <a:pt x="159257" y="32892"/>
                  </a:lnTo>
                  <a:lnTo>
                    <a:pt x="201549" y="14986"/>
                  </a:lnTo>
                  <a:lnTo>
                    <a:pt x="246887" y="3809"/>
                  </a:lnTo>
                  <a:lnTo>
                    <a:pt x="294639" y="0"/>
                  </a:lnTo>
                  <a:lnTo>
                    <a:pt x="6535420" y="0"/>
                  </a:lnTo>
                  <a:lnTo>
                    <a:pt x="6583299" y="3809"/>
                  </a:lnTo>
                  <a:lnTo>
                    <a:pt x="6628637" y="14986"/>
                  </a:lnTo>
                  <a:lnTo>
                    <a:pt x="6670929" y="32892"/>
                  </a:lnTo>
                  <a:lnTo>
                    <a:pt x="6709536" y="56895"/>
                  </a:lnTo>
                  <a:lnTo>
                    <a:pt x="6743827" y="86359"/>
                  </a:lnTo>
                  <a:lnTo>
                    <a:pt x="6773291" y="120650"/>
                  </a:lnTo>
                  <a:lnTo>
                    <a:pt x="6797294" y="159257"/>
                  </a:lnTo>
                  <a:lnTo>
                    <a:pt x="6815201" y="201548"/>
                  </a:lnTo>
                  <a:lnTo>
                    <a:pt x="6826377" y="246887"/>
                  </a:lnTo>
                  <a:lnTo>
                    <a:pt x="6830186" y="294639"/>
                  </a:lnTo>
                  <a:lnTo>
                    <a:pt x="6830186" y="1473199"/>
                  </a:lnTo>
                  <a:lnTo>
                    <a:pt x="6826377" y="1520952"/>
                  </a:lnTo>
                  <a:lnTo>
                    <a:pt x="6815201" y="1566290"/>
                  </a:lnTo>
                  <a:lnTo>
                    <a:pt x="6797294" y="1608581"/>
                  </a:lnTo>
                  <a:lnTo>
                    <a:pt x="6773291" y="1647189"/>
                  </a:lnTo>
                  <a:lnTo>
                    <a:pt x="6743827" y="1681479"/>
                  </a:lnTo>
                  <a:lnTo>
                    <a:pt x="6709536" y="1710943"/>
                  </a:lnTo>
                  <a:lnTo>
                    <a:pt x="6670929" y="1734946"/>
                  </a:lnTo>
                  <a:lnTo>
                    <a:pt x="6628637" y="1752853"/>
                  </a:lnTo>
                  <a:lnTo>
                    <a:pt x="6583299" y="1764029"/>
                  </a:lnTo>
                  <a:lnTo>
                    <a:pt x="6535420" y="1767839"/>
                  </a:lnTo>
                  <a:lnTo>
                    <a:pt x="294639" y="1767839"/>
                  </a:lnTo>
                  <a:lnTo>
                    <a:pt x="246887" y="1764029"/>
                  </a:lnTo>
                  <a:lnTo>
                    <a:pt x="201549" y="1752853"/>
                  </a:lnTo>
                  <a:lnTo>
                    <a:pt x="159257" y="1734946"/>
                  </a:lnTo>
                  <a:lnTo>
                    <a:pt x="120650" y="1710943"/>
                  </a:lnTo>
                  <a:lnTo>
                    <a:pt x="86360" y="1681479"/>
                  </a:lnTo>
                  <a:lnTo>
                    <a:pt x="56895" y="1647189"/>
                  </a:lnTo>
                  <a:lnTo>
                    <a:pt x="32892" y="1608581"/>
                  </a:lnTo>
                  <a:lnTo>
                    <a:pt x="14986" y="1566290"/>
                  </a:lnTo>
                  <a:lnTo>
                    <a:pt x="3810" y="1520952"/>
                  </a:lnTo>
                  <a:lnTo>
                    <a:pt x="0" y="1473199"/>
                  </a:lnTo>
                  <a:lnTo>
                    <a:pt x="0" y="294639"/>
                  </a:lnTo>
                  <a:close/>
                </a:path>
              </a:pathLst>
            </a:custGeom>
            <a:ln w="12191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065776" y="2191511"/>
            <a:ext cx="6842759" cy="1005840"/>
            <a:chOff x="5065776" y="2191511"/>
            <a:chExt cx="6842759" cy="1005840"/>
          </a:xfrm>
        </p:grpSpPr>
        <p:sp>
          <p:nvSpPr>
            <p:cNvPr id="6" name="object 6"/>
            <p:cNvSpPr/>
            <p:nvPr/>
          </p:nvSpPr>
          <p:spPr>
            <a:xfrm>
              <a:off x="5071872" y="2197607"/>
              <a:ext cx="6830695" cy="993775"/>
            </a:xfrm>
            <a:custGeom>
              <a:avLst/>
              <a:gdLst/>
              <a:ahLst/>
              <a:cxnLst/>
              <a:rect l="l" t="t" r="r" b="b"/>
              <a:pathLst>
                <a:path w="6830695" h="993775">
                  <a:moveTo>
                    <a:pt x="6664579" y="0"/>
                  </a:moveTo>
                  <a:lnTo>
                    <a:pt x="165607" y="0"/>
                  </a:lnTo>
                  <a:lnTo>
                    <a:pt x="121538" y="5968"/>
                  </a:lnTo>
                  <a:lnTo>
                    <a:pt x="81914" y="22605"/>
                  </a:lnTo>
                  <a:lnTo>
                    <a:pt x="48513" y="48513"/>
                  </a:lnTo>
                  <a:lnTo>
                    <a:pt x="22605" y="82041"/>
                  </a:lnTo>
                  <a:lnTo>
                    <a:pt x="5968" y="121538"/>
                  </a:lnTo>
                  <a:lnTo>
                    <a:pt x="0" y="165607"/>
                  </a:lnTo>
                  <a:lnTo>
                    <a:pt x="0" y="828039"/>
                  </a:lnTo>
                  <a:lnTo>
                    <a:pt x="5968" y="872108"/>
                  </a:lnTo>
                  <a:lnTo>
                    <a:pt x="22605" y="911605"/>
                  </a:lnTo>
                  <a:lnTo>
                    <a:pt x="48513" y="945133"/>
                  </a:lnTo>
                  <a:lnTo>
                    <a:pt x="81914" y="971041"/>
                  </a:lnTo>
                  <a:lnTo>
                    <a:pt x="121538" y="987678"/>
                  </a:lnTo>
                  <a:lnTo>
                    <a:pt x="165607" y="993647"/>
                  </a:lnTo>
                  <a:lnTo>
                    <a:pt x="6664579" y="993647"/>
                  </a:lnTo>
                  <a:lnTo>
                    <a:pt x="6708648" y="987678"/>
                  </a:lnTo>
                  <a:lnTo>
                    <a:pt x="6748145" y="971041"/>
                  </a:lnTo>
                  <a:lnTo>
                    <a:pt x="6781673" y="945133"/>
                  </a:lnTo>
                  <a:lnTo>
                    <a:pt x="6807581" y="911605"/>
                  </a:lnTo>
                  <a:lnTo>
                    <a:pt x="6824218" y="872108"/>
                  </a:lnTo>
                  <a:lnTo>
                    <a:pt x="6830186" y="828039"/>
                  </a:lnTo>
                  <a:lnTo>
                    <a:pt x="6830186" y="165607"/>
                  </a:lnTo>
                  <a:lnTo>
                    <a:pt x="6824218" y="121538"/>
                  </a:lnTo>
                  <a:lnTo>
                    <a:pt x="6807581" y="82041"/>
                  </a:lnTo>
                  <a:lnTo>
                    <a:pt x="6781673" y="48513"/>
                  </a:lnTo>
                  <a:lnTo>
                    <a:pt x="6748145" y="22605"/>
                  </a:lnTo>
                  <a:lnTo>
                    <a:pt x="6708648" y="5968"/>
                  </a:lnTo>
                  <a:lnTo>
                    <a:pt x="666457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71872" y="2197607"/>
              <a:ext cx="6830695" cy="993775"/>
            </a:xfrm>
            <a:custGeom>
              <a:avLst/>
              <a:gdLst/>
              <a:ahLst/>
              <a:cxnLst/>
              <a:rect l="l" t="t" r="r" b="b"/>
              <a:pathLst>
                <a:path w="6830695" h="993775">
                  <a:moveTo>
                    <a:pt x="0" y="165607"/>
                  </a:moveTo>
                  <a:lnTo>
                    <a:pt x="5968" y="121538"/>
                  </a:lnTo>
                  <a:lnTo>
                    <a:pt x="22605" y="82041"/>
                  </a:lnTo>
                  <a:lnTo>
                    <a:pt x="48513" y="48513"/>
                  </a:lnTo>
                  <a:lnTo>
                    <a:pt x="81914" y="22605"/>
                  </a:lnTo>
                  <a:lnTo>
                    <a:pt x="121538" y="5968"/>
                  </a:lnTo>
                  <a:lnTo>
                    <a:pt x="165607" y="0"/>
                  </a:lnTo>
                  <a:lnTo>
                    <a:pt x="6664579" y="0"/>
                  </a:lnTo>
                  <a:lnTo>
                    <a:pt x="6708648" y="5968"/>
                  </a:lnTo>
                  <a:lnTo>
                    <a:pt x="6748145" y="22605"/>
                  </a:lnTo>
                  <a:lnTo>
                    <a:pt x="6781673" y="48513"/>
                  </a:lnTo>
                  <a:lnTo>
                    <a:pt x="6807581" y="82041"/>
                  </a:lnTo>
                  <a:lnTo>
                    <a:pt x="6824218" y="121538"/>
                  </a:lnTo>
                  <a:lnTo>
                    <a:pt x="6830186" y="165607"/>
                  </a:lnTo>
                  <a:lnTo>
                    <a:pt x="6830186" y="828039"/>
                  </a:lnTo>
                  <a:lnTo>
                    <a:pt x="6824218" y="872108"/>
                  </a:lnTo>
                  <a:lnTo>
                    <a:pt x="6807581" y="911605"/>
                  </a:lnTo>
                  <a:lnTo>
                    <a:pt x="6781673" y="945133"/>
                  </a:lnTo>
                  <a:lnTo>
                    <a:pt x="6748145" y="971041"/>
                  </a:lnTo>
                  <a:lnTo>
                    <a:pt x="6708648" y="987678"/>
                  </a:lnTo>
                  <a:lnTo>
                    <a:pt x="6664579" y="993647"/>
                  </a:lnTo>
                  <a:lnTo>
                    <a:pt x="165607" y="993647"/>
                  </a:lnTo>
                  <a:lnTo>
                    <a:pt x="121538" y="987678"/>
                  </a:lnTo>
                  <a:lnTo>
                    <a:pt x="81914" y="971041"/>
                  </a:lnTo>
                  <a:lnTo>
                    <a:pt x="48513" y="945133"/>
                  </a:lnTo>
                  <a:lnTo>
                    <a:pt x="22605" y="911605"/>
                  </a:lnTo>
                  <a:lnTo>
                    <a:pt x="5968" y="872108"/>
                  </a:lnTo>
                  <a:lnTo>
                    <a:pt x="0" y="828039"/>
                  </a:lnTo>
                  <a:lnTo>
                    <a:pt x="0" y="165607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065776" y="5364479"/>
            <a:ext cx="6842759" cy="1243965"/>
            <a:chOff x="5065776" y="5364479"/>
            <a:chExt cx="6842759" cy="1243965"/>
          </a:xfrm>
        </p:grpSpPr>
        <p:sp>
          <p:nvSpPr>
            <p:cNvPr id="9" name="object 9"/>
            <p:cNvSpPr/>
            <p:nvPr/>
          </p:nvSpPr>
          <p:spPr>
            <a:xfrm>
              <a:off x="5071872" y="5370575"/>
              <a:ext cx="6830695" cy="1231900"/>
            </a:xfrm>
            <a:custGeom>
              <a:avLst/>
              <a:gdLst/>
              <a:ahLst/>
              <a:cxnLst/>
              <a:rect l="l" t="t" r="r" b="b"/>
              <a:pathLst>
                <a:path w="6830695" h="1231900">
                  <a:moveTo>
                    <a:pt x="6624828" y="0"/>
                  </a:moveTo>
                  <a:lnTo>
                    <a:pt x="205231" y="0"/>
                  </a:lnTo>
                  <a:lnTo>
                    <a:pt x="158114" y="5461"/>
                  </a:lnTo>
                  <a:lnTo>
                    <a:pt x="114935" y="20828"/>
                  </a:lnTo>
                  <a:lnTo>
                    <a:pt x="76835" y="45085"/>
                  </a:lnTo>
                  <a:lnTo>
                    <a:pt x="45085" y="76835"/>
                  </a:lnTo>
                  <a:lnTo>
                    <a:pt x="20827" y="114935"/>
                  </a:lnTo>
                  <a:lnTo>
                    <a:pt x="5461" y="158115"/>
                  </a:lnTo>
                  <a:lnTo>
                    <a:pt x="0" y="205105"/>
                  </a:lnTo>
                  <a:lnTo>
                    <a:pt x="0" y="1026096"/>
                  </a:lnTo>
                  <a:lnTo>
                    <a:pt x="5461" y="1073150"/>
                  </a:lnTo>
                  <a:lnTo>
                    <a:pt x="20827" y="1116355"/>
                  </a:lnTo>
                  <a:lnTo>
                    <a:pt x="45085" y="1154455"/>
                  </a:lnTo>
                  <a:lnTo>
                    <a:pt x="76835" y="1186243"/>
                  </a:lnTo>
                  <a:lnTo>
                    <a:pt x="114935" y="1210462"/>
                  </a:lnTo>
                  <a:lnTo>
                    <a:pt x="158114" y="1225905"/>
                  </a:lnTo>
                  <a:lnTo>
                    <a:pt x="205231" y="1231328"/>
                  </a:lnTo>
                  <a:lnTo>
                    <a:pt x="6624828" y="1231328"/>
                  </a:lnTo>
                  <a:lnTo>
                    <a:pt x="6671945" y="1225905"/>
                  </a:lnTo>
                  <a:lnTo>
                    <a:pt x="6715125" y="1210462"/>
                  </a:lnTo>
                  <a:lnTo>
                    <a:pt x="6753225" y="1186243"/>
                  </a:lnTo>
                  <a:lnTo>
                    <a:pt x="6785102" y="1154455"/>
                  </a:lnTo>
                  <a:lnTo>
                    <a:pt x="6809358" y="1116355"/>
                  </a:lnTo>
                  <a:lnTo>
                    <a:pt x="6824726" y="1073150"/>
                  </a:lnTo>
                  <a:lnTo>
                    <a:pt x="6830186" y="1026096"/>
                  </a:lnTo>
                  <a:lnTo>
                    <a:pt x="6830186" y="205105"/>
                  </a:lnTo>
                  <a:lnTo>
                    <a:pt x="6824726" y="158115"/>
                  </a:lnTo>
                  <a:lnTo>
                    <a:pt x="6809358" y="114935"/>
                  </a:lnTo>
                  <a:lnTo>
                    <a:pt x="6785102" y="76835"/>
                  </a:lnTo>
                  <a:lnTo>
                    <a:pt x="6753225" y="45085"/>
                  </a:lnTo>
                  <a:lnTo>
                    <a:pt x="6715125" y="20828"/>
                  </a:lnTo>
                  <a:lnTo>
                    <a:pt x="6671945" y="5461"/>
                  </a:lnTo>
                  <a:lnTo>
                    <a:pt x="66248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71872" y="5370575"/>
              <a:ext cx="6830695" cy="1231900"/>
            </a:xfrm>
            <a:custGeom>
              <a:avLst/>
              <a:gdLst/>
              <a:ahLst/>
              <a:cxnLst/>
              <a:rect l="l" t="t" r="r" b="b"/>
              <a:pathLst>
                <a:path w="6830695" h="1231900">
                  <a:moveTo>
                    <a:pt x="0" y="205105"/>
                  </a:moveTo>
                  <a:lnTo>
                    <a:pt x="5461" y="158115"/>
                  </a:lnTo>
                  <a:lnTo>
                    <a:pt x="20827" y="114935"/>
                  </a:lnTo>
                  <a:lnTo>
                    <a:pt x="45085" y="76835"/>
                  </a:lnTo>
                  <a:lnTo>
                    <a:pt x="76835" y="45085"/>
                  </a:lnTo>
                  <a:lnTo>
                    <a:pt x="114935" y="20828"/>
                  </a:lnTo>
                  <a:lnTo>
                    <a:pt x="158114" y="5461"/>
                  </a:lnTo>
                  <a:lnTo>
                    <a:pt x="205231" y="0"/>
                  </a:lnTo>
                  <a:lnTo>
                    <a:pt x="6624828" y="0"/>
                  </a:lnTo>
                  <a:lnTo>
                    <a:pt x="6671945" y="5461"/>
                  </a:lnTo>
                  <a:lnTo>
                    <a:pt x="6715125" y="20828"/>
                  </a:lnTo>
                  <a:lnTo>
                    <a:pt x="6753225" y="45085"/>
                  </a:lnTo>
                  <a:lnTo>
                    <a:pt x="6785102" y="76835"/>
                  </a:lnTo>
                  <a:lnTo>
                    <a:pt x="6809358" y="114935"/>
                  </a:lnTo>
                  <a:lnTo>
                    <a:pt x="6824726" y="158115"/>
                  </a:lnTo>
                  <a:lnTo>
                    <a:pt x="6830186" y="205105"/>
                  </a:lnTo>
                  <a:lnTo>
                    <a:pt x="6830186" y="1026096"/>
                  </a:lnTo>
                  <a:lnTo>
                    <a:pt x="6824726" y="1073150"/>
                  </a:lnTo>
                  <a:lnTo>
                    <a:pt x="6809358" y="1116355"/>
                  </a:lnTo>
                  <a:lnTo>
                    <a:pt x="6785102" y="1154455"/>
                  </a:lnTo>
                  <a:lnTo>
                    <a:pt x="6753225" y="1186243"/>
                  </a:lnTo>
                  <a:lnTo>
                    <a:pt x="6715125" y="1210462"/>
                  </a:lnTo>
                  <a:lnTo>
                    <a:pt x="6671945" y="1225905"/>
                  </a:lnTo>
                  <a:lnTo>
                    <a:pt x="6624828" y="1231328"/>
                  </a:lnTo>
                  <a:lnTo>
                    <a:pt x="205231" y="1231328"/>
                  </a:lnTo>
                  <a:lnTo>
                    <a:pt x="158114" y="1225905"/>
                  </a:lnTo>
                  <a:lnTo>
                    <a:pt x="114935" y="1210462"/>
                  </a:lnTo>
                  <a:lnTo>
                    <a:pt x="76835" y="1186243"/>
                  </a:lnTo>
                  <a:lnTo>
                    <a:pt x="45085" y="1154455"/>
                  </a:lnTo>
                  <a:lnTo>
                    <a:pt x="20827" y="1116355"/>
                  </a:lnTo>
                  <a:lnTo>
                    <a:pt x="5461" y="1073150"/>
                  </a:lnTo>
                  <a:lnTo>
                    <a:pt x="0" y="1026096"/>
                  </a:lnTo>
                  <a:lnTo>
                    <a:pt x="0" y="205105"/>
                  </a:lnTo>
                  <a:close/>
                </a:path>
              </a:pathLst>
            </a:custGeom>
            <a:ln w="12191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52272" y="2282951"/>
            <a:ext cx="3359150" cy="4316095"/>
            <a:chOff x="652272" y="2282951"/>
            <a:chExt cx="3359150" cy="431609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6" y="2337815"/>
              <a:ext cx="3246119" cy="42001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1228" y="2311907"/>
              <a:ext cx="3301365" cy="4258310"/>
            </a:xfrm>
            <a:custGeom>
              <a:avLst/>
              <a:gdLst/>
              <a:ahLst/>
              <a:cxnLst/>
              <a:rect l="l" t="t" r="r" b="b"/>
              <a:pathLst>
                <a:path w="3301365" h="4258309">
                  <a:moveTo>
                    <a:pt x="0" y="4258056"/>
                  </a:moveTo>
                  <a:lnTo>
                    <a:pt x="3300984" y="4258056"/>
                  </a:lnTo>
                  <a:lnTo>
                    <a:pt x="3300984" y="0"/>
                  </a:lnTo>
                  <a:lnTo>
                    <a:pt x="0" y="0"/>
                  </a:lnTo>
                  <a:lnTo>
                    <a:pt x="0" y="4258056"/>
                  </a:lnTo>
                  <a:close/>
                </a:path>
              </a:pathLst>
            </a:custGeom>
            <a:ln w="5791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8311" y="0"/>
            <a:ext cx="1313687" cy="130149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791970" y="825754"/>
            <a:ext cx="9638030" cy="2153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22935" algn="just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«Деньги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это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одно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воплощений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силы.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Но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еще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большей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силой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обладает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финансовое</a:t>
            </a:r>
            <a:r>
              <a:rPr sz="2000" spc="3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образование.</a:t>
            </a:r>
            <a:r>
              <a:rPr sz="2000" spc="3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Деньги</a:t>
            </a:r>
            <a:r>
              <a:rPr sz="2000" spc="4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приходят</a:t>
            </a:r>
            <a:r>
              <a:rPr sz="2000" spc="3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spc="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уходят,</a:t>
            </a:r>
            <a:r>
              <a:rPr sz="2000" spc="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но</a:t>
            </a:r>
            <a:r>
              <a:rPr sz="2000" spc="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если</a:t>
            </a:r>
            <a:r>
              <a:rPr sz="2000" spc="3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вам</a:t>
            </a:r>
            <a:r>
              <a:rPr sz="2000" spc="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известно,</a:t>
            </a:r>
            <a:r>
              <a:rPr sz="2000" spc="3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как </a:t>
            </a:r>
            <a:r>
              <a:rPr sz="2000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они</a:t>
            </a:r>
            <a:r>
              <a:rPr sz="20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работают,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то</a:t>
            </a:r>
            <a:r>
              <a:rPr sz="20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вы</a:t>
            </a:r>
            <a:r>
              <a:rPr sz="20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можете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управлять</a:t>
            </a:r>
            <a:r>
              <a:rPr sz="2000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ими</a:t>
            </a:r>
            <a:r>
              <a:rPr sz="20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и становиться</a:t>
            </a:r>
            <a:r>
              <a:rPr sz="20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богаче».</a:t>
            </a:r>
            <a:endParaRPr sz="2000">
              <a:latin typeface="Times New Roman"/>
              <a:cs typeface="Times New Roman"/>
            </a:endParaRPr>
          </a:p>
          <a:p>
            <a:pPr marL="7134225" algn="just">
              <a:lnSpc>
                <a:spcPct val="100000"/>
              </a:lnSpc>
              <a:spcBef>
                <a:spcPts val="5"/>
              </a:spcBef>
            </a:pP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000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ий</a:t>
            </a:r>
            <a:r>
              <a:rPr sz="2000" spc="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000" spc="15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3420745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Финансовая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грамотность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важнейшее</a:t>
            </a:r>
            <a:r>
              <a:rPr sz="1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условие</a:t>
            </a:r>
            <a:r>
              <a:rPr sz="1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финансового</a:t>
            </a:r>
            <a:endParaRPr sz="1800">
              <a:latin typeface="Times New Roman"/>
              <a:cs typeface="Times New Roman"/>
            </a:endParaRPr>
          </a:p>
          <a:p>
            <a:pPr marL="3420745">
              <a:lnSpc>
                <a:spcPct val="100000"/>
              </a:lnSpc>
            </a:pP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благополучия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граждан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9892" y="3700983"/>
            <a:ext cx="63766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совокупность</a:t>
            </a:r>
            <a:r>
              <a:rPr sz="20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знаний, 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навыков</a:t>
            </a:r>
            <a:r>
              <a:rPr sz="20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установок</a:t>
            </a:r>
            <a:r>
              <a:rPr sz="20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сфере</a:t>
            </a:r>
            <a:endParaRPr sz="2000">
              <a:latin typeface="Times New Roman"/>
              <a:cs typeface="Times New Roman"/>
            </a:endParaRPr>
          </a:p>
          <a:p>
            <a:pPr marL="12700" marR="497840">
              <a:lnSpc>
                <a:spcPct val="100000"/>
              </a:lnSpc>
            </a:pP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ин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0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че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ве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0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ущ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 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улучшению</a:t>
            </a:r>
            <a:r>
              <a:rPr sz="20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благосостояния</a:t>
            </a:r>
            <a:r>
              <a:rPr sz="20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повышения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качества </a:t>
            </a:r>
            <a:r>
              <a:rPr sz="2000" b="1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2460" y="5613298"/>
            <a:ext cx="6563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психологическое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качество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человека,</a:t>
            </a:r>
            <a:r>
              <a:rPr sz="1800" b="1" spc="4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показывающее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степень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его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осведомленности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финансовых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вопросах,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зарабатывать</a:t>
            </a:r>
            <a:r>
              <a:rPr sz="1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управлять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деньгами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54296" y="2569464"/>
            <a:ext cx="423545" cy="3535679"/>
            <a:chOff x="4654296" y="2569464"/>
            <a:chExt cx="423545" cy="3535679"/>
          </a:xfrm>
        </p:grpSpPr>
        <p:sp>
          <p:nvSpPr>
            <p:cNvPr id="19" name="object 19"/>
            <p:cNvSpPr/>
            <p:nvPr/>
          </p:nvSpPr>
          <p:spPr>
            <a:xfrm>
              <a:off x="4660392" y="3517392"/>
              <a:ext cx="411480" cy="1066800"/>
            </a:xfrm>
            <a:custGeom>
              <a:avLst/>
              <a:gdLst/>
              <a:ahLst/>
              <a:cxnLst/>
              <a:rect l="l" t="t" r="r" b="b"/>
              <a:pathLst>
                <a:path w="411479" h="1066800">
                  <a:moveTo>
                    <a:pt x="0" y="0"/>
                  </a:moveTo>
                  <a:lnTo>
                    <a:pt x="0" y="102743"/>
                  </a:lnTo>
                  <a:lnTo>
                    <a:pt x="888" y="166751"/>
                  </a:lnTo>
                  <a:lnTo>
                    <a:pt x="3683" y="229743"/>
                  </a:lnTo>
                  <a:lnTo>
                    <a:pt x="8382" y="291719"/>
                  </a:lnTo>
                  <a:lnTo>
                    <a:pt x="14605" y="352298"/>
                  </a:lnTo>
                  <a:lnTo>
                    <a:pt x="22606" y="411480"/>
                  </a:lnTo>
                  <a:lnTo>
                    <a:pt x="32258" y="469011"/>
                  </a:lnTo>
                  <a:lnTo>
                    <a:pt x="43561" y="524764"/>
                  </a:lnTo>
                  <a:lnTo>
                    <a:pt x="56261" y="578485"/>
                  </a:lnTo>
                  <a:lnTo>
                    <a:pt x="70485" y="630174"/>
                  </a:lnTo>
                  <a:lnTo>
                    <a:pt x="86106" y="679704"/>
                  </a:lnTo>
                  <a:lnTo>
                    <a:pt x="103124" y="726694"/>
                  </a:lnTo>
                  <a:lnTo>
                    <a:pt x="121412" y="771144"/>
                  </a:lnTo>
                  <a:lnTo>
                    <a:pt x="140970" y="812927"/>
                  </a:lnTo>
                  <a:lnTo>
                    <a:pt x="161671" y="851789"/>
                  </a:lnTo>
                  <a:lnTo>
                    <a:pt x="183642" y="887476"/>
                  </a:lnTo>
                  <a:lnTo>
                    <a:pt x="206629" y="920115"/>
                  </a:lnTo>
                  <a:lnTo>
                    <a:pt x="255650" y="974979"/>
                  </a:lnTo>
                  <a:lnTo>
                    <a:pt x="308356" y="1014984"/>
                  </a:lnTo>
                  <a:lnTo>
                    <a:pt x="308356" y="1066292"/>
                  </a:lnTo>
                  <a:lnTo>
                    <a:pt x="411225" y="993521"/>
                  </a:lnTo>
                  <a:lnTo>
                    <a:pt x="308356" y="860806"/>
                  </a:lnTo>
                  <a:lnTo>
                    <a:pt x="308356" y="912114"/>
                  </a:lnTo>
                  <a:lnTo>
                    <a:pt x="281559" y="894080"/>
                  </a:lnTo>
                  <a:lnTo>
                    <a:pt x="230632" y="846455"/>
                  </a:lnTo>
                  <a:lnTo>
                    <a:pt x="183642" y="784733"/>
                  </a:lnTo>
                  <a:lnTo>
                    <a:pt x="161671" y="748919"/>
                  </a:lnTo>
                  <a:lnTo>
                    <a:pt x="140970" y="710184"/>
                  </a:lnTo>
                  <a:lnTo>
                    <a:pt x="121412" y="668401"/>
                  </a:lnTo>
                  <a:lnTo>
                    <a:pt x="103124" y="623951"/>
                  </a:lnTo>
                  <a:lnTo>
                    <a:pt x="86106" y="576961"/>
                  </a:lnTo>
                  <a:lnTo>
                    <a:pt x="70485" y="527431"/>
                  </a:lnTo>
                  <a:lnTo>
                    <a:pt x="56261" y="475742"/>
                  </a:lnTo>
                  <a:lnTo>
                    <a:pt x="43561" y="421894"/>
                  </a:lnTo>
                  <a:lnTo>
                    <a:pt x="32258" y="366268"/>
                  </a:lnTo>
                  <a:lnTo>
                    <a:pt x="22606" y="308737"/>
                  </a:lnTo>
                  <a:lnTo>
                    <a:pt x="14605" y="249555"/>
                  </a:lnTo>
                  <a:lnTo>
                    <a:pt x="8382" y="188976"/>
                  </a:lnTo>
                  <a:lnTo>
                    <a:pt x="3683" y="127000"/>
                  </a:lnTo>
                  <a:lnTo>
                    <a:pt x="888" y="64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60392" y="2575560"/>
              <a:ext cx="411480" cy="993775"/>
            </a:xfrm>
            <a:custGeom>
              <a:avLst/>
              <a:gdLst/>
              <a:ahLst/>
              <a:cxnLst/>
              <a:rect l="l" t="t" r="r" b="b"/>
              <a:pathLst>
                <a:path w="411479" h="993775">
                  <a:moveTo>
                    <a:pt x="411225" y="0"/>
                  </a:moveTo>
                  <a:lnTo>
                    <a:pt x="403733" y="0"/>
                  </a:lnTo>
                  <a:lnTo>
                    <a:pt x="396240" y="507"/>
                  </a:lnTo>
                  <a:lnTo>
                    <a:pt x="333248" y="17017"/>
                  </a:lnTo>
                  <a:lnTo>
                    <a:pt x="280416" y="48640"/>
                  </a:lnTo>
                  <a:lnTo>
                    <a:pt x="230632" y="95376"/>
                  </a:lnTo>
                  <a:lnTo>
                    <a:pt x="184531" y="155828"/>
                  </a:lnTo>
                  <a:lnTo>
                    <a:pt x="162941" y="190753"/>
                  </a:lnTo>
                  <a:lnTo>
                    <a:pt x="142494" y="228853"/>
                  </a:lnTo>
                  <a:lnTo>
                    <a:pt x="123190" y="269620"/>
                  </a:lnTo>
                  <a:lnTo>
                    <a:pt x="105029" y="313309"/>
                  </a:lnTo>
                  <a:lnTo>
                    <a:pt x="88011" y="359410"/>
                  </a:lnTo>
                  <a:lnTo>
                    <a:pt x="72390" y="407924"/>
                  </a:lnTo>
                  <a:lnTo>
                    <a:pt x="58166" y="458724"/>
                  </a:lnTo>
                  <a:lnTo>
                    <a:pt x="45338" y="511682"/>
                  </a:lnTo>
                  <a:lnTo>
                    <a:pt x="33909" y="566547"/>
                  </a:lnTo>
                  <a:lnTo>
                    <a:pt x="24130" y="623188"/>
                  </a:lnTo>
                  <a:lnTo>
                    <a:pt x="15875" y="681609"/>
                  </a:lnTo>
                  <a:lnTo>
                    <a:pt x="9271" y="741552"/>
                  </a:lnTo>
                  <a:lnTo>
                    <a:pt x="4445" y="802766"/>
                  </a:lnTo>
                  <a:lnTo>
                    <a:pt x="1270" y="865251"/>
                  </a:lnTo>
                  <a:lnTo>
                    <a:pt x="0" y="928877"/>
                  </a:lnTo>
                  <a:lnTo>
                    <a:pt x="635" y="993393"/>
                  </a:lnTo>
                  <a:lnTo>
                    <a:pt x="3048" y="928877"/>
                  </a:lnTo>
                  <a:lnTo>
                    <a:pt x="7493" y="865759"/>
                  </a:lnTo>
                  <a:lnTo>
                    <a:pt x="13588" y="804037"/>
                  </a:lnTo>
                  <a:lnTo>
                    <a:pt x="21462" y="744092"/>
                  </a:lnTo>
                  <a:lnTo>
                    <a:pt x="30861" y="685926"/>
                  </a:lnTo>
                  <a:lnTo>
                    <a:pt x="42037" y="629538"/>
                  </a:lnTo>
                  <a:lnTo>
                    <a:pt x="54610" y="575437"/>
                  </a:lnTo>
                  <a:lnTo>
                    <a:pt x="68707" y="523366"/>
                  </a:lnTo>
                  <a:lnTo>
                    <a:pt x="84074" y="473710"/>
                  </a:lnTo>
                  <a:lnTo>
                    <a:pt x="100965" y="426592"/>
                  </a:lnTo>
                  <a:lnTo>
                    <a:pt x="118999" y="382015"/>
                  </a:lnTo>
                  <a:lnTo>
                    <a:pt x="138175" y="340232"/>
                  </a:lnTo>
                  <a:lnTo>
                    <a:pt x="158623" y="301243"/>
                  </a:lnTo>
                  <a:lnTo>
                    <a:pt x="180086" y="265429"/>
                  </a:lnTo>
                  <a:lnTo>
                    <a:pt x="202565" y="232790"/>
                  </a:lnTo>
                  <a:lnTo>
                    <a:pt x="250317" y="177545"/>
                  </a:lnTo>
                  <a:lnTo>
                    <a:pt x="301371" y="136778"/>
                  </a:lnTo>
                  <a:lnTo>
                    <a:pt x="355092" y="111378"/>
                  </a:lnTo>
                  <a:lnTo>
                    <a:pt x="411225" y="102742"/>
                  </a:lnTo>
                  <a:lnTo>
                    <a:pt x="411225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60392" y="2575560"/>
              <a:ext cx="411480" cy="2008505"/>
            </a:xfrm>
            <a:custGeom>
              <a:avLst/>
              <a:gdLst/>
              <a:ahLst/>
              <a:cxnLst/>
              <a:rect l="l" t="t" r="r" b="b"/>
              <a:pathLst>
                <a:path w="411479" h="2008504">
                  <a:moveTo>
                    <a:pt x="0" y="942086"/>
                  </a:moveTo>
                  <a:lnTo>
                    <a:pt x="888" y="1006220"/>
                  </a:lnTo>
                  <a:lnTo>
                    <a:pt x="3683" y="1069213"/>
                  </a:lnTo>
                  <a:lnTo>
                    <a:pt x="8382" y="1131062"/>
                  </a:lnTo>
                  <a:lnTo>
                    <a:pt x="14605" y="1191640"/>
                  </a:lnTo>
                  <a:lnTo>
                    <a:pt x="22606" y="1250822"/>
                  </a:lnTo>
                  <a:lnTo>
                    <a:pt x="32258" y="1308353"/>
                  </a:lnTo>
                  <a:lnTo>
                    <a:pt x="43561" y="1364107"/>
                  </a:lnTo>
                  <a:lnTo>
                    <a:pt x="56261" y="1417954"/>
                  </a:lnTo>
                  <a:lnTo>
                    <a:pt x="70485" y="1469644"/>
                  </a:lnTo>
                  <a:lnTo>
                    <a:pt x="86106" y="1519173"/>
                  </a:lnTo>
                  <a:lnTo>
                    <a:pt x="103124" y="1566164"/>
                  </a:lnTo>
                  <a:lnTo>
                    <a:pt x="121412" y="1610614"/>
                  </a:lnTo>
                  <a:lnTo>
                    <a:pt x="140970" y="1652396"/>
                  </a:lnTo>
                  <a:lnTo>
                    <a:pt x="161671" y="1691132"/>
                  </a:lnTo>
                  <a:lnTo>
                    <a:pt x="183642" y="1726945"/>
                  </a:lnTo>
                  <a:lnTo>
                    <a:pt x="206629" y="1759458"/>
                  </a:lnTo>
                  <a:lnTo>
                    <a:pt x="255650" y="1814321"/>
                  </a:lnTo>
                  <a:lnTo>
                    <a:pt x="308356" y="1854327"/>
                  </a:lnTo>
                  <a:lnTo>
                    <a:pt x="308356" y="1803019"/>
                  </a:lnTo>
                  <a:lnTo>
                    <a:pt x="411225" y="1935733"/>
                  </a:lnTo>
                  <a:lnTo>
                    <a:pt x="308356" y="2008504"/>
                  </a:lnTo>
                  <a:lnTo>
                    <a:pt x="308356" y="1957196"/>
                  </a:lnTo>
                  <a:lnTo>
                    <a:pt x="281559" y="1939035"/>
                  </a:lnTo>
                  <a:lnTo>
                    <a:pt x="230632" y="1891538"/>
                  </a:lnTo>
                  <a:lnTo>
                    <a:pt x="183642" y="1829689"/>
                  </a:lnTo>
                  <a:lnTo>
                    <a:pt x="161671" y="1794002"/>
                  </a:lnTo>
                  <a:lnTo>
                    <a:pt x="140970" y="1755139"/>
                  </a:lnTo>
                  <a:lnTo>
                    <a:pt x="121412" y="1713357"/>
                  </a:lnTo>
                  <a:lnTo>
                    <a:pt x="103124" y="1668907"/>
                  </a:lnTo>
                  <a:lnTo>
                    <a:pt x="86106" y="1621916"/>
                  </a:lnTo>
                  <a:lnTo>
                    <a:pt x="70485" y="1572387"/>
                  </a:lnTo>
                  <a:lnTo>
                    <a:pt x="56261" y="1520697"/>
                  </a:lnTo>
                  <a:lnTo>
                    <a:pt x="43561" y="1466850"/>
                  </a:lnTo>
                  <a:lnTo>
                    <a:pt x="32258" y="1411096"/>
                  </a:lnTo>
                  <a:lnTo>
                    <a:pt x="22606" y="1353565"/>
                  </a:lnTo>
                  <a:lnTo>
                    <a:pt x="14605" y="1294510"/>
                  </a:lnTo>
                  <a:lnTo>
                    <a:pt x="8382" y="1233804"/>
                  </a:lnTo>
                  <a:lnTo>
                    <a:pt x="3683" y="1171956"/>
                  </a:lnTo>
                  <a:lnTo>
                    <a:pt x="888" y="1108964"/>
                  </a:lnTo>
                  <a:lnTo>
                    <a:pt x="0" y="1044956"/>
                  </a:lnTo>
                  <a:lnTo>
                    <a:pt x="0" y="942086"/>
                  </a:lnTo>
                  <a:lnTo>
                    <a:pt x="888" y="877697"/>
                  </a:lnTo>
                  <a:lnTo>
                    <a:pt x="3810" y="814324"/>
                  </a:lnTo>
                  <a:lnTo>
                    <a:pt x="8382" y="752220"/>
                  </a:lnTo>
                  <a:lnTo>
                    <a:pt x="14732" y="691641"/>
                  </a:lnTo>
                  <a:lnTo>
                    <a:pt x="22733" y="632713"/>
                  </a:lnTo>
                  <a:lnTo>
                    <a:pt x="32258" y="575437"/>
                  </a:lnTo>
                  <a:lnTo>
                    <a:pt x="43434" y="520064"/>
                  </a:lnTo>
                  <a:lnTo>
                    <a:pt x="56134" y="466598"/>
                  </a:lnTo>
                  <a:lnTo>
                    <a:pt x="70231" y="415416"/>
                  </a:lnTo>
                  <a:lnTo>
                    <a:pt x="85598" y="366394"/>
                  </a:lnTo>
                  <a:lnTo>
                    <a:pt x="102362" y="319913"/>
                  </a:lnTo>
                  <a:lnTo>
                    <a:pt x="120396" y="275970"/>
                  </a:lnTo>
                  <a:lnTo>
                    <a:pt x="139573" y="234695"/>
                  </a:lnTo>
                  <a:lnTo>
                    <a:pt x="159893" y="196341"/>
                  </a:lnTo>
                  <a:lnTo>
                    <a:pt x="181229" y="160909"/>
                  </a:lnTo>
                  <a:lnTo>
                    <a:pt x="203581" y="128650"/>
                  </a:lnTo>
                  <a:lnTo>
                    <a:pt x="251079" y="74040"/>
                  </a:lnTo>
                  <a:lnTo>
                    <a:pt x="301879" y="33654"/>
                  </a:lnTo>
                  <a:lnTo>
                    <a:pt x="355346" y="8636"/>
                  </a:lnTo>
                  <a:lnTo>
                    <a:pt x="411225" y="0"/>
                  </a:lnTo>
                  <a:lnTo>
                    <a:pt x="411225" y="102742"/>
                  </a:lnTo>
                  <a:lnTo>
                    <a:pt x="382905" y="104901"/>
                  </a:lnTo>
                  <a:lnTo>
                    <a:pt x="355219" y="111378"/>
                  </a:lnTo>
                  <a:lnTo>
                    <a:pt x="301371" y="136778"/>
                  </a:lnTo>
                  <a:lnTo>
                    <a:pt x="250444" y="177545"/>
                  </a:lnTo>
                  <a:lnTo>
                    <a:pt x="202692" y="232790"/>
                  </a:lnTo>
                  <a:lnTo>
                    <a:pt x="180086" y="265556"/>
                  </a:lnTo>
                  <a:lnTo>
                    <a:pt x="158623" y="301370"/>
                  </a:lnTo>
                  <a:lnTo>
                    <a:pt x="138303" y="340232"/>
                  </a:lnTo>
                  <a:lnTo>
                    <a:pt x="118999" y="382015"/>
                  </a:lnTo>
                  <a:lnTo>
                    <a:pt x="100965" y="426592"/>
                  </a:lnTo>
                  <a:lnTo>
                    <a:pt x="84200" y="473837"/>
                  </a:lnTo>
                  <a:lnTo>
                    <a:pt x="68707" y="523493"/>
                  </a:lnTo>
                  <a:lnTo>
                    <a:pt x="54610" y="575437"/>
                  </a:lnTo>
                  <a:lnTo>
                    <a:pt x="42037" y="629665"/>
                  </a:lnTo>
                  <a:lnTo>
                    <a:pt x="30987" y="686053"/>
                  </a:lnTo>
                  <a:lnTo>
                    <a:pt x="21462" y="744219"/>
                  </a:lnTo>
                  <a:lnTo>
                    <a:pt x="13588" y="804290"/>
                  </a:lnTo>
                  <a:lnTo>
                    <a:pt x="7493" y="865886"/>
                  </a:lnTo>
                  <a:lnTo>
                    <a:pt x="3175" y="929004"/>
                  </a:lnTo>
                  <a:lnTo>
                    <a:pt x="635" y="993520"/>
                  </a:lnTo>
                </a:path>
              </a:pathLst>
            </a:custGeom>
            <a:ln w="12191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60392" y="5032248"/>
              <a:ext cx="411480" cy="1066800"/>
            </a:xfrm>
            <a:custGeom>
              <a:avLst/>
              <a:gdLst/>
              <a:ahLst/>
              <a:cxnLst/>
              <a:rect l="l" t="t" r="r" b="b"/>
              <a:pathLst>
                <a:path w="411479" h="1066800">
                  <a:moveTo>
                    <a:pt x="0" y="0"/>
                  </a:moveTo>
                  <a:lnTo>
                    <a:pt x="0" y="102743"/>
                  </a:lnTo>
                  <a:lnTo>
                    <a:pt x="888" y="166750"/>
                  </a:lnTo>
                  <a:lnTo>
                    <a:pt x="3683" y="229742"/>
                  </a:lnTo>
                  <a:lnTo>
                    <a:pt x="8382" y="291718"/>
                  </a:lnTo>
                  <a:lnTo>
                    <a:pt x="14605" y="352297"/>
                  </a:lnTo>
                  <a:lnTo>
                    <a:pt x="22606" y="411479"/>
                  </a:lnTo>
                  <a:lnTo>
                    <a:pt x="32258" y="469010"/>
                  </a:lnTo>
                  <a:lnTo>
                    <a:pt x="43561" y="524763"/>
                  </a:lnTo>
                  <a:lnTo>
                    <a:pt x="56261" y="578510"/>
                  </a:lnTo>
                  <a:lnTo>
                    <a:pt x="70485" y="630224"/>
                  </a:lnTo>
                  <a:lnTo>
                    <a:pt x="86106" y="679691"/>
                  </a:lnTo>
                  <a:lnTo>
                    <a:pt x="103124" y="726732"/>
                  </a:lnTo>
                  <a:lnTo>
                    <a:pt x="121412" y="771194"/>
                  </a:lnTo>
                  <a:lnTo>
                    <a:pt x="140970" y="812926"/>
                  </a:lnTo>
                  <a:lnTo>
                    <a:pt x="161671" y="851750"/>
                  </a:lnTo>
                  <a:lnTo>
                    <a:pt x="183642" y="887526"/>
                  </a:lnTo>
                  <a:lnTo>
                    <a:pt x="206629" y="920089"/>
                  </a:lnTo>
                  <a:lnTo>
                    <a:pt x="255650" y="974915"/>
                  </a:lnTo>
                  <a:lnTo>
                    <a:pt x="308356" y="1014958"/>
                  </a:lnTo>
                  <a:lnTo>
                    <a:pt x="308356" y="1066342"/>
                  </a:lnTo>
                  <a:lnTo>
                    <a:pt x="411225" y="993470"/>
                  </a:lnTo>
                  <a:lnTo>
                    <a:pt x="308356" y="860767"/>
                  </a:lnTo>
                  <a:lnTo>
                    <a:pt x="308356" y="912164"/>
                  </a:lnTo>
                  <a:lnTo>
                    <a:pt x="281559" y="894067"/>
                  </a:lnTo>
                  <a:lnTo>
                    <a:pt x="230632" y="846480"/>
                  </a:lnTo>
                  <a:lnTo>
                    <a:pt x="183642" y="784745"/>
                  </a:lnTo>
                  <a:lnTo>
                    <a:pt x="161671" y="748969"/>
                  </a:lnTo>
                  <a:lnTo>
                    <a:pt x="140970" y="710145"/>
                  </a:lnTo>
                  <a:lnTo>
                    <a:pt x="121412" y="668413"/>
                  </a:lnTo>
                  <a:lnTo>
                    <a:pt x="103124" y="623963"/>
                  </a:lnTo>
                  <a:lnTo>
                    <a:pt x="86106" y="576922"/>
                  </a:lnTo>
                  <a:lnTo>
                    <a:pt x="70485" y="527430"/>
                  </a:lnTo>
                  <a:lnTo>
                    <a:pt x="56261" y="475741"/>
                  </a:lnTo>
                  <a:lnTo>
                    <a:pt x="43561" y="421893"/>
                  </a:lnTo>
                  <a:lnTo>
                    <a:pt x="32258" y="366140"/>
                  </a:lnTo>
                  <a:lnTo>
                    <a:pt x="22606" y="308736"/>
                  </a:lnTo>
                  <a:lnTo>
                    <a:pt x="14605" y="249554"/>
                  </a:lnTo>
                  <a:lnTo>
                    <a:pt x="8382" y="188975"/>
                  </a:lnTo>
                  <a:lnTo>
                    <a:pt x="3683" y="127000"/>
                  </a:lnTo>
                  <a:lnTo>
                    <a:pt x="888" y="64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60392" y="4090416"/>
              <a:ext cx="411480" cy="993775"/>
            </a:xfrm>
            <a:custGeom>
              <a:avLst/>
              <a:gdLst/>
              <a:ahLst/>
              <a:cxnLst/>
              <a:rect l="l" t="t" r="r" b="b"/>
              <a:pathLst>
                <a:path w="411479" h="993775">
                  <a:moveTo>
                    <a:pt x="411225" y="0"/>
                  </a:moveTo>
                  <a:lnTo>
                    <a:pt x="403733" y="0"/>
                  </a:lnTo>
                  <a:lnTo>
                    <a:pt x="396240" y="507"/>
                  </a:lnTo>
                  <a:lnTo>
                    <a:pt x="333248" y="17017"/>
                  </a:lnTo>
                  <a:lnTo>
                    <a:pt x="280416" y="48640"/>
                  </a:lnTo>
                  <a:lnTo>
                    <a:pt x="230632" y="95376"/>
                  </a:lnTo>
                  <a:lnTo>
                    <a:pt x="184531" y="155828"/>
                  </a:lnTo>
                  <a:lnTo>
                    <a:pt x="162941" y="190753"/>
                  </a:lnTo>
                  <a:lnTo>
                    <a:pt x="142494" y="228853"/>
                  </a:lnTo>
                  <a:lnTo>
                    <a:pt x="123190" y="269620"/>
                  </a:lnTo>
                  <a:lnTo>
                    <a:pt x="105029" y="313308"/>
                  </a:lnTo>
                  <a:lnTo>
                    <a:pt x="88011" y="359409"/>
                  </a:lnTo>
                  <a:lnTo>
                    <a:pt x="72390" y="407923"/>
                  </a:lnTo>
                  <a:lnTo>
                    <a:pt x="58166" y="458723"/>
                  </a:lnTo>
                  <a:lnTo>
                    <a:pt x="45338" y="511682"/>
                  </a:lnTo>
                  <a:lnTo>
                    <a:pt x="33909" y="566546"/>
                  </a:lnTo>
                  <a:lnTo>
                    <a:pt x="24130" y="623188"/>
                  </a:lnTo>
                  <a:lnTo>
                    <a:pt x="15875" y="681608"/>
                  </a:lnTo>
                  <a:lnTo>
                    <a:pt x="9271" y="741552"/>
                  </a:lnTo>
                  <a:lnTo>
                    <a:pt x="4445" y="802766"/>
                  </a:lnTo>
                  <a:lnTo>
                    <a:pt x="1270" y="865250"/>
                  </a:lnTo>
                  <a:lnTo>
                    <a:pt x="0" y="928877"/>
                  </a:lnTo>
                  <a:lnTo>
                    <a:pt x="635" y="993393"/>
                  </a:lnTo>
                  <a:lnTo>
                    <a:pt x="3048" y="928877"/>
                  </a:lnTo>
                  <a:lnTo>
                    <a:pt x="7493" y="865758"/>
                  </a:lnTo>
                  <a:lnTo>
                    <a:pt x="13588" y="804036"/>
                  </a:lnTo>
                  <a:lnTo>
                    <a:pt x="21462" y="744092"/>
                  </a:lnTo>
                  <a:lnTo>
                    <a:pt x="30861" y="685926"/>
                  </a:lnTo>
                  <a:lnTo>
                    <a:pt x="42037" y="629538"/>
                  </a:lnTo>
                  <a:lnTo>
                    <a:pt x="54610" y="575436"/>
                  </a:lnTo>
                  <a:lnTo>
                    <a:pt x="68707" y="523366"/>
                  </a:lnTo>
                  <a:lnTo>
                    <a:pt x="84074" y="473709"/>
                  </a:lnTo>
                  <a:lnTo>
                    <a:pt x="100965" y="426592"/>
                  </a:lnTo>
                  <a:lnTo>
                    <a:pt x="118999" y="382015"/>
                  </a:lnTo>
                  <a:lnTo>
                    <a:pt x="138175" y="340232"/>
                  </a:lnTo>
                  <a:lnTo>
                    <a:pt x="158623" y="301243"/>
                  </a:lnTo>
                  <a:lnTo>
                    <a:pt x="180086" y="265429"/>
                  </a:lnTo>
                  <a:lnTo>
                    <a:pt x="202565" y="232790"/>
                  </a:lnTo>
                  <a:lnTo>
                    <a:pt x="250317" y="177545"/>
                  </a:lnTo>
                  <a:lnTo>
                    <a:pt x="301371" y="136778"/>
                  </a:lnTo>
                  <a:lnTo>
                    <a:pt x="355092" y="111378"/>
                  </a:lnTo>
                  <a:lnTo>
                    <a:pt x="411225" y="102742"/>
                  </a:lnTo>
                  <a:lnTo>
                    <a:pt x="411225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60392" y="4090416"/>
              <a:ext cx="411480" cy="2009139"/>
            </a:xfrm>
            <a:custGeom>
              <a:avLst/>
              <a:gdLst/>
              <a:ahLst/>
              <a:cxnLst/>
              <a:rect l="l" t="t" r="r" b="b"/>
              <a:pathLst>
                <a:path w="411479" h="2009139">
                  <a:moveTo>
                    <a:pt x="0" y="942085"/>
                  </a:moveTo>
                  <a:lnTo>
                    <a:pt x="888" y="1006220"/>
                  </a:lnTo>
                  <a:lnTo>
                    <a:pt x="3683" y="1069212"/>
                  </a:lnTo>
                  <a:lnTo>
                    <a:pt x="8382" y="1131061"/>
                  </a:lnTo>
                  <a:lnTo>
                    <a:pt x="14605" y="1191640"/>
                  </a:lnTo>
                  <a:lnTo>
                    <a:pt x="22606" y="1250822"/>
                  </a:lnTo>
                  <a:lnTo>
                    <a:pt x="32258" y="1308353"/>
                  </a:lnTo>
                  <a:lnTo>
                    <a:pt x="43561" y="1364106"/>
                  </a:lnTo>
                  <a:lnTo>
                    <a:pt x="56261" y="1417954"/>
                  </a:lnTo>
                  <a:lnTo>
                    <a:pt x="70485" y="1469643"/>
                  </a:lnTo>
                  <a:lnTo>
                    <a:pt x="86106" y="1519097"/>
                  </a:lnTo>
                  <a:lnTo>
                    <a:pt x="103124" y="1566138"/>
                  </a:lnTo>
                  <a:lnTo>
                    <a:pt x="121412" y="1610613"/>
                  </a:lnTo>
                  <a:lnTo>
                    <a:pt x="140970" y="1652333"/>
                  </a:lnTo>
                  <a:lnTo>
                    <a:pt x="161671" y="1691170"/>
                  </a:lnTo>
                  <a:lnTo>
                    <a:pt x="183642" y="1726945"/>
                  </a:lnTo>
                  <a:lnTo>
                    <a:pt x="206629" y="1759496"/>
                  </a:lnTo>
                  <a:lnTo>
                    <a:pt x="255650" y="1814321"/>
                  </a:lnTo>
                  <a:lnTo>
                    <a:pt x="308356" y="1854365"/>
                  </a:lnTo>
                  <a:lnTo>
                    <a:pt x="308356" y="1802968"/>
                  </a:lnTo>
                  <a:lnTo>
                    <a:pt x="411225" y="1935683"/>
                  </a:lnTo>
                  <a:lnTo>
                    <a:pt x="308356" y="2008555"/>
                  </a:lnTo>
                  <a:lnTo>
                    <a:pt x="308356" y="1957171"/>
                  </a:lnTo>
                  <a:lnTo>
                    <a:pt x="281559" y="1939074"/>
                  </a:lnTo>
                  <a:lnTo>
                    <a:pt x="230632" y="1891474"/>
                  </a:lnTo>
                  <a:lnTo>
                    <a:pt x="183642" y="1829739"/>
                  </a:lnTo>
                  <a:lnTo>
                    <a:pt x="161671" y="1793951"/>
                  </a:lnTo>
                  <a:lnTo>
                    <a:pt x="140970" y="1755127"/>
                  </a:lnTo>
                  <a:lnTo>
                    <a:pt x="121412" y="1713395"/>
                  </a:lnTo>
                  <a:lnTo>
                    <a:pt x="103124" y="1668919"/>
                  </a:lnTo>
                  <a:lnTo>
                    <a:pt x="86106" y="1621878"/>
                  </a:lnTo>
                  <a:lnTo>
                    <a:pt x="70485" y="1572412"/>
                  </a:lnTo>
                  <a:lnTo>
                    <a:pt x="56261" y="1520697"/>
                  </a:lnTo>
                  <a:lnTo>
                    <a:pt x="43561" y="1466849"/>
                  </a:lnTo>
                  <a:lnTo>
                    <a:pt x="32258" y="1411096"/>
                  </a:lnTo>
                  <a:lnTo>
                    <a:pt x="22606" y="1353565"/>
                  </a:lnTo>
                  <a:lnTo>
                    <a:pt x="14605" y="1294510"/>
                  </a:lnTo>
                  <a:lnTo>
                    <a:pt x="8382" y="1233804"/>
                  </a:lnTo>
                  <a:lnTo>
                    <a:pt x="3683" y="1171955"/>
                  </a:lnTo>
                  <a:lnTo>
                    <a:pt x="888" y="1108963"/>
                  </a:lnTo>
                  <a:lnTo>
                    <a:pt x="0" y="1044955"/>
                  </a:lnTo>
                  <a:lnTo>
                    <a:pt x="0" y="942085"/>
                  </a:lnTo>
                  <a:lnTo>
                    <a:pt x="888" y="877696"/>
                  </a:lnTo>
                  <a:lnTo>
                    <a:pt x="3810" y="814323"/>
                  </a:lnTo>
                  <a:lnTo>
                    <a:pt x="8382" y="752220"/>
                  </a:lnTo>
                  <a:lnTo>
                    <a:pt x="14732" y="691641"/>
                  </a:lnTo>
                  <a:lnTo>
                    <a:pt x="22733" y="632713"/>
                  </a:lnTo>
                  <a:lnTo>
                    <a:pt x="32258" y="575436"/>
                  </a:lnTo>
                  <a:lnTo>
                    <a:pt x="43434" y="520064"/>
                  </a:lnTo>
                  <a:lnTo>
                    <a:pt x="56134" y="466597"/>
                  </a:lnTo>
                  <a:lnTo>
                    <a:pt x="70231" y="415416"/>
                  </a:lnTo>
                  <a:lnTo>
                    <a:pt x="85598" y="366394"/>
                  </a:lnTo>
                  <a:lnTo>
                    <a:pt x="102362" y="319912"/>
                  </a:lnTo>
                  <a:lnTo>
                    <a:pt x="120396" y="275970"/>
                  </a:lnTo>
                  <a:lnTo>
                    <a:pt x="139573" y="234695"/>
                  </a:lnTo>
                  <a:lnTo>
                    <a:pt x="159893" y="196341"/>
                  </a:lnTo>
                  <a:lnTo>
                    <a:pt x="181229" y="160908"/>
                  </a:lnTo>
                  <a:lnTo>
                    <a:pt x="203581" y="128650"/>
                  </a:lnTo>
                  <a:lnTo>
                    <a:pt x="251079" y="74040"/>
                  </a:lnTo>
                  <a:lnTo>
                    <a:pt x="301879" y="33654"/>
                  </a:lnTo>
                  <a:lnTo>
                    <a:pt x="355346" y="8635"/>
                  </a:lnTo>
                  <a:lnTo>
                    <a:pt x="411225" y="0"/>
                  </a:lnTo>
                  <a:lnTo>
                    <a:pt x="411225" y="102742"/>
                  </a:lnTo>
                  <a:lnTo>
                    <a:pt x="382905" y="104901"/>
                  </a:lnTo>
                  <a:lnTo>
                    <a:pt x="355219" y="111378"/>
                  </a:lnTo>
                  <a:lnTo>
                    <a:pt x="301371" y="136778"/>
                  </a:lnTo>
                  <a:lnTo>
                    <a:pt x="250444" y="177545"/>
                  </a:lnTo>
                  <a:lnTo>
                    <a:pt x="202692" y="232790"/>
                  </a:lnTo>
                  <a:lnTo>
                    <a:pt x="180086" y="265556"/>
                  </a:lnTo>
                  <a:lnTo>
                    <a:pt x="158623" y="301370"/>
                  </a:lnTo>
                  <a:lnTo>
                    <a:pt x="138303" y="340232"/>
                  </a:lnTo>
                  <a:lnTo>
                    <a:pt x="118999" y="382015"/>
                  </a:lnTo>
                  <a:lnTo>
                    <a:pt x="100965" y="426592"/>
                  </a:lnTo>
                  <a:lnTo>
                    <a:pt x="84200" y="473836"/>
                  </a:lnTo>
                  <a:lnTo>
                    <a:pt x="68707" y="523493"/>
                  </a:lnTo>
                  <a:lnTo>
                    <a:pt x="54610" y="575436"/>
                  </a:lnTo>
                  <a:lnTo>
                    <a:pt x="42037" y="629665"/>
                  </a:lnTo>
                  <a:lnTo>
                    <a:pt x="30987" y="686053"/>
                  </a:lnTo>
                  <a:lnTo>
                    <a:pt x="21462" y="744219"/>
                  </a:lnTo>
                  <a:lnTo>
                    <a:pt x="13588" y="804290"/>
                  </a:lnTo>
                  <a:lnTo>
                    <a:pt x="7493" y="865885"/>
                  </a:lnTo>
                  <a:lnTo>
                    <a:pt x="3175" y="929004"/>
                  </a:lnTo>
                  <a:lnTo>
                    <a:pt x="635" y="993520"/>
                  </a:lnTo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822448" y="140207"/>
            <a:ext cx="6568440" cy="597535"/>
            <a:chOff x="2822448" y="140207"/>
            <a:chExt cx="6568440" cy="597535"/>
          </a:xfrm>
        </p:grpSpPr>
        <p:sp>
          <p:nvSpPr>
            <p:cNvPr id="26" name="object 26"/>
            <p:cNvSpPr/>
            <p:nvPr/>
          </p:nvSpPr>
          <p:spPr>
            <a:xfrm>
              <a:off x="2828544" y="146303"/>
              <a:ext cx="6556375" cy="584835"/>
            </a:xfrm>
            <a:custGeom>
              <a:avLst/>
              <a:gdLst/>
              <a:ahLst/>
              <a:cxnLst/>
              <a:rect l="l" t="t" r="r" b="b"/>
              <a:pathLst>
                <a:path w="6556375" h="584835">
                  <a:moveTo>
                    <a:pt x="6458711" y="0"/>
                  </a:moveTo>
                  <a:lnTo>
                    <a:pt x="97028" y="0"/>
                  </a:lnTo>
                  <a:lnTo>
                    <a:pt x="59181" y="7620"/>
                  </a:lnTo>
                  <a:lnTo>
                    <a:pt x="28448" y="28575"/>
                  </a:lnTo>
                  <a:lnTo>
                    <a:pt x="7619" y="59436"/>
                  </a:lnTo>
                  <a:lnTo>
                    <a:pt x="0" y="97409"/>
                  </a:lnTo>
                  <a:lnTo>
                    <a:pt x="0" y="487299"/>
                  </a:lnTo>
                  <a:lnTo>
                    <a:pt x="7619" y="525272"/>
                  </a:lnTo>
                  <a:lnTo>
                    <a:pt x="28448" y="556260"/>
                  </a:lnTo>
                  <a:lnTo>
                    <a:pt x="59181" y="577215"/>
                  </a:lnTo>
                  <a:lnTo>
                    <a:pt x="97028" y="584835"/>
                  </a:lnTo>
                  <a:lnTo>
                    <a:pt x="6458711" y="584835"/>
                  </a:lnTo>
                  <a:lnTo>
                    <a:pt x="6496558" y="577215"/>
                  </a:lnTo>
                  <a:lnTo>
                    <a:pt x="6527419" y="556260"/>
                  </a:lnTo>
                  <a:lnTo>
                    <a:pt x="6548247" y="525272"/>
                  </a:lnTo>
                  <a:lnTo>
                    <a:pt x="6555866" y="487299"/>
                  </a:lnTo>
                  <a:lnTo>
                    <a:pt x="6555866" y="97409"/>
                  </a:lnTo>
                  <a:lnTo>
                    <a:pt x="6548247" y="59436"/>
                  </a:lnTo>
                  <a:lnTo>
                    <a:pt x="6527419" y="28575"/>
                  </a:lnTo>
                  <a:lnTo>
                    <a:pt x="6496558" y="7620"/>
                  </a:lnTo>
                  <a:lnTo>
                    <a:pt x="645871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28544" y="146303"/>
              <a:ext cx="6556375" cy="584835"/>
            </a:xfrm>
            <a:custGeom>
              <a:avLst/>
              <a:gdLst/>
              <a:ahLst/>
              <a:cxnLst/>
              <a:rect l="l" t="t" r="r" b="b"/>
              <a:pathLst>
                <a:path w="6556375" h="584835">
                  <a:moveTo>
                    <a:pt x="0" y="97409"/>
                  </a:moveTo>
                  <a:lnTo>
                    <a:pt x="7619" y="59436"/>
                  </a:lnTo>
                  <a:lnTo>
                    <a:pt x="28448" y="28575"/>
                  </a:lnTo>
                  <a:lnTo>
                    <a:pt x="59181" y="7620"/>
                  </a:lnTo>
                  <a:lnTo>
                    <a:pt x="97028" y="0"/>
                  </a:lnTo>
                  <a:lnTo>
                    <a:pt x="6458711" y="0"/>
                  </a:lnTo>
                  <a:lnTo>
                    <a:pt x="6496558" y="7620"/>
                  </a:lnTo>
                  <a:lnTo>
                    <a:pt x="6527419" y="28575"/>
                  </a:lnTo>
                  <a:lnTo>
                    <a:pt x="6548247" y="59436"/>
                  </a:lnTo>
                  <a:lnTo>
                    <a:pt x="6555866" y="97409"/>
                  </a:lnTo>
                  <a:lnTo>
                    <a:pt x="6555866" y="487299"/>
                  </a:lnTo>
                  <a:lnTo>
                    <a:pt x="6548247" y="525272"/>
                  </a:lnTo>
                  <a:lnTo>
                    <a:pt x="6527419" y="556260"/>
                  </a:lnTo>
                  <a:lnTo>
                    <a:pt x="6496558" y="577215"/>
                  </a:lnTo>
                  <a:lnTo>
                    <a:pt x="6458711" y="584835"/>
                  </a:lnTo>
                  <a:lnTo>
                    <a:pt x="97028" y="584835"/>
                  </a:lnTo>
                  <a:lnTo>
                    <a:pt x="59181" y="577215"/>
                  </a:lnTo>
                  <a:lnTo>
                    <a:pt x="28448" y="556260"/>
                  </a:lnTo>
                  <a:lnTo>
                    <a:pt x="7619" y="525272"/>
                  </a:lnTo>
                  <a:lnTo>
                    <a:pt x="0" y="487299"/>
                  </a:lnTo>
                  <a:lnTo>
                    <a:pt x="0" y="97409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045711" y="180593"/>
            <a:ext cx="41186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Финансовая</a:t>
            </a:r>
            <a:r>
              <a:rPr sz="2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грамотность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7709" y="234518"/>
            <a:ext cx="45834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9975" algn="l"/>
              </a:tabLst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юж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3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ые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игры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996696"/>
            <a:ext cx="3176016" cy="23835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9247" y="996696"/>
            <a:ext cx="3136392" cy="23835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071" y="996696"/>
            <a:ext cx="4376928" cy="56327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3575303"/>
            <a:ext cx="3176016" cy="30540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89247" y="3596640"/>
            <a:ext cx="3136392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7709" y="234518"/>
            <a:ext cx="45834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9975" algn="l"/>
              </a:tabLst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юж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3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ые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игры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775" y="1344167"/>
            <a:ext cx="3105912" cy="41422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341119"/>
            <a:ext cx="2996183" cy="41422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4423" y="1341119"/>
            <a:ext cx="3008376" cy="41422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6892" y="234518"/>
            <a:ext cx="392493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Дидактические</a:t>
            </a:r>
            <a:r>
              <a:rPr sz="32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игры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" y="786383"/>
            <a:ext cx="4038600" cy="26578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4255" y="801623"/>
            <a:ext cx="3816096" cy="26426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" y="3642359"/>
            <a:ext cx="4038600" cy="2819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6240" y="3681984"/>
            <a:ext cx="3852671" cy="28224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0559" y="801623"/>
            <a:ext cx="3773424" cy="26548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0352" y="3669791"/>
            <a:ext cx="3913632" cy="27919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6892" y="234518"/>
            <a:ext cx="392493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Дидактические</a:t>
            </a:r>
            <a:r>
              <a:rPr sz="32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игры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923544"/>
            <a:ext cx="4114800" cy="27553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4115" y="3855514"/>
            <a:ext cx="4114800" cy="2819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7958" y="1703626"/>
            <a:ext cx="3156897" cy="43037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8200" y="923543"/>
            <a:ext cx="3810000" cy="275539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6892" y="234518"/>
            <a:ext cx="392493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Дидактические</a:t>
            </a:r>
            <a:r>
              <a:rPr sz="32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игры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96" y="899160"/>
            <a:ext cx="2042160" cy="27218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9" y="911352"/>
            <a:ext cx="2188464" cy="26974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5423" y="12191"/>
            <a:ext cx="3770376" cy="35966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25311" y="899160"/>
            <a:ext cx="2115312" cy="27218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03576" y="3831335"/>
            <a:ext cx="2118360" cy="26456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663" y="3791711"/>
            <a:ext cx="2042160" cy="26852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23688" y="3831335"/>
            <a:ext cx="2115312" cy="26456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20000" y="3831335"/>
            <a:ext cx="2286000" cy="26456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85903" cy="68244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4476" y="234518"/>
            <a:ext cx="60058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Театрализованная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деятельность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27" y="1981200"/>
            <a:ext cx="2837688" cy="3200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890016"/>
            <a:ext cx="2816352" cy="3200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0384" y="883919"/>
            <a:ext cx="2764536" cy="3200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31223" y="1813560"/>
            <a:ext cx="2743200" cy="3200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53384" y="4230622"/>
            <a:ext cx="2154936" cy="25542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2615" y="4215382"/>
            <a:ext cx="2109216" cy="26029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85903" cy="68244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4972" y="234518"/>
            <a:ext cx="41668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Изготовление</a:t>
            </a:r>
            <a:r>
              <a:rPr sz="32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лепбука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17576"/>
            <a:ext cx="12042775" cy="6099175"/>
            <a:chOff x="0" y="417576"/>
            <a:chExt cx="12042775" cy="60991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3376" y="899159"/>
              <a:ext cx="3319272" cy="50261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17576"/>
              <a:ext cx="3157728" cy="4297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8272" y="1801368"/>
              <a:ext cx="2837688" cy="33710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8152" y="2916936"/>
              <a:ext cx="2956559" cy="35996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0135" y="0"/>
            <a:ext cx="5777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А.С.</a:t>
            </a:r>
            <a:r>
              <a:rPr sz="2400" b="1" spc="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Пушкин</a:t>
            </a:r>
            <a:r>
              <a:rPr sz="2400" b="1" spc="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«Сказка</a:t>
            </a:r>
            <a:r>
              <a:rPr sz="24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о 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рыбаке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рыбке»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5224" y="4916170"/>
            <a:ext cx="7391400" cy="1554480"/>
          </a:xfrm>
          <a:custGeom>
            <a:avLst/>
            <a:gdLst/>
            <a:ahLst/>
            <a:cxnLst/>
            <a:rect l="l" t="t" r="r" b="b"/>
            <a:pathLst>
              <a:path w="7391400" h="1554479">
                <a:moveTo>
                  <a:pt x="7327900" y="63500"/>
                </a:moveTo>
                <a:lnTo>
                  <a:pt x="63500" y="63500"/>
                </a:lnTo>
                <a:lnTo>
                  <a:pt x="63500" y="76200"/>
                </a:lnTo>
                <a:lnTo>
                  <a:pt x="63500" y="1478280"/>
                </a:lnTo>
                <a:lnTo>
                  <a:pt x="63500" y="1490980"/>
                </a:lnTo>
                <a:lnTo>
                  <a:pt x="7327900" y="1490980"/>
                </a:lnTo>
                <a:lnTo>
                  <a:pt x="7327900" y="1478546"/>
                </a:lnTo>
                <a:lnTo>
                  <a:pt x="7327900" y="1478280"/>
                </a:lnTo>
                <a:lnTo>
                  <a:pt x="7327900" y="76454"/>
                </a:lnTo>
                <a:lnTo>
                  <a:pt x="7315200" y="76454"/>
                </a:lnTo>
                <a:lnTo>
                  <a:pt x="7315200" y="1478280"/>
                </a:lnTo>
                <a:lnTo>
                  <a:pt x="76200" y="1478280"/>
                </a:lnTo>
                <a:lnTo>
                  <a:pt x="76200" y="76200"/>
                </a:lnTo>
                <a:lnTo>
                  <a:pt x="7327900" y="76200"/>
                </a:lnTo>
                <a:lnTo>
                  <a:pt x="7327900" y="63500"/>
                </a:lnTo>
                <a:close/>
              </a:path>
              <a:path w="7391400" h="1554479">
                <a:moveTo>
                  <a:pt x="7366000" y="25400"/>
                </a:moveTo>
                <a:lnTo>
                  <a:pt x="25400" y="25400"/>
                </a:lnTo>
                <a:lnTo>
                  <a:pt x="25400" y="50800"/>
                </a:lnTo>
                <a:lnTo>
                  <a:pt x="25400" y="1503680"/>
                </a:lnTo>
                <a:lnTo>
                  <a:pt x="25400" y="1529080"/>
                </a:lnTo>
                <a:lnTo>
                  <a:pt x="7366000" y="1529080"/>
                </a:lnTo>
                <a:lnTo>
                  <a:pt x="7366000" y="1503946"/>
                </a:lnTo>
                <a:lnTo>
                  <a:pt x="7366000" y="1503680"/>
                </a:lnTo>
                <a:lnTo>
                  <a:pt x="7366000" y="51054"/>
                </a:lnTo>
                <a:lnTo>
                  <a:pt x="7340600" y="51054"/>
                </a:lnTo>
                <a:lnTo>
                  <a:pt x="7340600" y="1503680"/>
                </a:lnTo>
                <a:lnTo>
                  <a:pt x="50800" y="1503680"/>
                </a:lnTo>
                <a:lnTo>
                  <a:pt x="50800" y="50800"/>
                </a:lnTo>
                <a:lnTo>
                  <a:pt x="7366000" y="50800"/>
                </a:lnTo>
                <a:lnTo>
                  <a:pt x="7366000" y="25400"/>
                </a:lnTo>
                <a:close/>
              </a:path>
              <a:path w="7391400" h="1554479">
                <a:moveTo>
                  <a:pt x="7391400" y="0"/>
                </a:moveTo>
                <a:lnTo>
                  <a:pt x="0" y="0"/>
                </a:lnTo>
                <a:lnTo>
                  <a:pt x="0" y="12700"/>
                </a:lnTo>
                <a:lnTo>
                  <a:pt x="0" y="1541780"/>
                </a:lnTo>
                <a:lnTo>
                  <a:pt x="0" y="1554480"/>
                </a:lnTo>
                <a:lnTo>
                  <a:pt x="7391400" y="1554480"/>
                </a:lnTo>
                <a:lnTo>
                  <a:pt x="7391400" y="1542034"/>
                </a:lnTo>
                <a:lnTo>
                  <a:pt x="7391400" y="1541780"/>
                </a:lnTo>
                <a:lnTo>
                  <a:pt x="7391400" y="12954"/>
                </a:lnTo>
                <a:lnTo>
                  <a:pt x="7378700" y="12954"/>
                </a:lnTo>
                <a:lnTo>
                  <a:pt x="7378700" y="1541780"/>
                </a:lnTo>
                <a:lnTo>
                  <a:pt x="12700" y="1541780"/>
                </a:lnTo>
                <a:lnTo>
                  <a:pt x="12700" y="12700"/>
                </a:lnTo>
                <a:lnTo>
                  <a:pt x="7391400" y="12700"/>
                </a:lnTo>
                <a:lnTo>
                  <a:pt x="73914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2435" y="4924425"/>
            <a:ext cx="73037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9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Почему поступки</a:t>
            </a:r>
            <a:r>
              <a:rPr sz="2400" b="1" spc="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старухи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нельзя</a:t>
            </a:r>
            <a:r>
              <a:rPr sz="2400" b="1" spc="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назвать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правильным </a:t>
            </a:r>
            <a:r>
              <a:rPr sz="2400" b="1" spc="-5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экономическим</a:t>
            </a:r>
            <a:r>
              <a:rPr sz="2400" b="1" spc="-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поведением?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Что</a:t>
            </a:r>
            <a:r>
              <a:rPr sz="24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значит</a:t>
            </a:r>
            <a:r>
              <a:rPr sz="2400" b="1" spc="-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«остаться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у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разбитого</a:t>
            </a:r>
            <a:r>
              <a:rPr sz="24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корыта»?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762000"/>
            <a:ext cx="2438400" cy="16946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762000"/>
            <a:ext cx="2514600" cy="17129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2971800"/>
            <a:ext cx="2438400" cy="1752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600" y="2971800"/>
            <a:ext cx="2438400" cy="17586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2400" y="2971800"/>
            <a:ext cx="2514600" cy="175260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264152" y="1444752"/>
            <a:ext cx="390525" cy="494030"/>
            <a:chOff x="4264152" y="1444752"/>
            <a:chExt cx="390525" cy="494030"/>
          </a:xfrm>
        </p:grpSpPr>
        <p:sp>
          <p:nvSpPr>
            <p:cNvPr id="11" name="object 11"/>
            <p:cNvSpPr/>
            <p:nvPr/>
          </p:nvSpPr>
          <p:spPr>
            <a:xfrm>
              <a:off x="4268724" y="14493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285750" y="0"/>
                  </a:moveTo>
                  <a:lnTo>
                    <a:pt x="28575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285750" y="363474"/>
                  </a:lnTo>
                  <a:lnTo>
                    <a:pt x="285750" y="484631"/>
                  </a:lnTo>
                  <a:lnTo>
                    <a:pt x="381000" y="24231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68724" y="14493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8"/>
                  </a:moveTo>
                  <a:lnTo>
                    <a:pt x="285750" y="121158"/>
                  </a:lnTo>
                  <a:lnTo>
                    <a:pt x="285750" y="0"/>
                  </a:lnTo>
                  <a:lnTo>
                    <a:pt x="381000" y="242315"/>
                  </a:lnTo>
                  <a:lnTo>
                    <a:pt x="285750" y="484631"/>
                  </a:lnTo>
                  <a:lnTo>
                    <a:pt x="28575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312152" y="1444752"/>
            <a:ext cx="390525" cy="494030"/>
            <a:chOff x="7312152" y="1444752"/>
            <a:chExt cx="390525" cy="494030"/>
          </a:xfrm>
        </p:grpSpPr>
        <p:sp>
          <p:nvSpPr>
            <p:cNvPr id="14" name="object 14"/>
            <p:cNvSpPr/>
            <p:nvPr/>
          </p:nvSpPr>
          <p:spPr>
            <a:xfrm>
              <a:off x="7316724" y="14493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285750" y="0"/>
                  </a:moveTo>
                  <a:lnTo>
                    <a:pt x="28575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285750" y="363474"/>
                  </a:lnTo>
                  <a:lnTo>
                    <a:pt x="285750" y="484631"/>
                  </a:lnTo>
                  <a:lnTo>
                    <a:pt x="381000" y="24231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16724" y="14493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8"/>
                  </a:moveTo>
                  <a:lnTo>
                    <a:pt x="285750" y="121158"/>
                  </a:lnTo>
                  <a:lnTo>
                    <a:pt x="285750" y="0"/>
                  </a:lnTo>
                  <a:lnTo>
                    <a:pt x="381000" y="242315"/>
                  </a:lnTo>
                  <a:lnTo>
                    <a:pt x="285750" y="484631"/>
                  </a:lnTo>
                  <a:lnTo>
                    <a:pt x="28575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772400" y="762000"/>
            <a:ext cx="2514600" cy="2139950"/>
            <a:chOff x="7772400" y="762000"/>
            <a:chExt cx="2514600" cy="213995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2400" y="762000"/>
              <a:ext cx="2514600" cy="17282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64524" y="25161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40" h="381000">
                  <a:moveTo>
                    <a:pt x="363474" y="0"/>
                  </a:moveTo>
                  <a:lnTo>
                    <a:pt x="121157" y="0"/>
                  </a:lnTo>
                  <a:lnTo>
                    <a:pt x="121157" y="285750"/>
                  </a:lnTo>
                  <a:lnTo>
                    <a:pt x="0" y="285750"/>
                  </a:lnTo>
                  <a:lnTo>
                    <a:pt x="242316" y="381000"/>
                  </a:lnTo>
                  <a:lnTo>
                    <a:pt x="484631" y="285750"/>
                  </a:lnTo>
                  <a:lnTo>
                    <a:pt x="363474" y="28575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64524" y="25161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40" h="381000">
                  <a:moveTo>
                    <a:pt x="363474" y="0"/>
                  </a:moveTo>
                  <a:lnTo>
                    <a:pt x="363474" y="285750"/>
                  </a:lnTo>
                  <a:lnTo>
                    <a:pt x="484631" y="285750"/>
                  </a:lnTo>
                  <a:lnTo>
                    <a:pt x="242316" y="381000"/>
                  </a:lnTo>
                  <a:lnTo>
                    <a:pt x="0" y="285750"/>
                  </a:lnTo>
                  <a:lnTo>
                    <a:pt x="121157" y="285750"/>
                  </a:lnTo>
                  <a:lnTo>
                    <a:pt x="121157" y="0"/>
                  </a:lnTo>
                  <a:lnTo>
                    <a:pt x="363474" y="0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312152" y="3425952"/>
            <a:ext cx="390525" cy="494030"/>
            <a:chOff x="7312152" y="3425952"/>
            <a:chExt cx="390525" cy="494030"/>
          </a:xfrm>
        </p:grpSpPr>
        <p:sp>
          <p:nvSpPr>
            <p:cNvPr id="21" name="object 21"/>
            <p:cNvSpPr/>
            <p:nvPr/>
          </p:nvSpPr>
          <p:spPr>
            <a:xfrm>
              <a:off x="7316724" y="34305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95250" y="0"/>
                  </a:moveTo>
                  <a:lnTo>
                    <a:pt x="0" y="242315"/>
                  </a:lnTo>
                  <a:lnTo>
                    <a:pt x="95250" y="484631"/>
                  </a:lnTo>
                  <a:lnTo>
                    <a:pt x="95250" y="363474"/>
                  </a:lnTo>
                  <a:lnTo>
                    <a:pt x="381000" y="363474"/>
                  </a:lnTo>
                  <a:lnTo>
                    <a:pt x="381000" y="121158"/>
                  </a:lnTo>
                  <a:lnTo>
                    <a:pt x="95250" y="121158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16724" y="34305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381000" y="121158"/>
                  </a:moveTo>
                  <a:lnTo>
                    <a:pt x="95250" y="121158"/>
                  </a:lnTo>
                  <a:lnTo>
                    <a:pt x="95250" y="0"/>
                  </a:lnTo>
                  <a:lnTo>
                    <a:pt x="0" y="242315"/>
                  </a:lnTo>
                  <a:lnTo>
                    <a:pt x="95250" y="484631"/>
                  </a:lnTo>
                  <a:lnTo>
                    <a:pt x="95250" y="363474"/>
                  </a:lnTo>
                  <a:lnTo>
                    <a:pt x="381000" y="363474"/>
                  </a:lnTo>
                  <a:lnTo>
                    <a:pt x="381000" y="121158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264152" y="3425952"/>
            <a:ext cx="390525" cy="494030"/>
            <a:chOff x="4264152" y="3425952"/>
            <a:chExt cx="390525" cy="494030"/>
          </a:xfrm>
        </p:grpSpPr>
        <p:sp>
          <p:nvSpPr>
            <p:cNvPr id="24" name="object 24"/>
            <p:cNvSpPr/>
            <p:nvPr/>
          </p:nvSpPr>
          <p:spPr>
            <a:xfrm>
              <a:off x="4268724" y="34305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95250" y="0"/>
                  </a:moveTo>
                  <a:lnTo>
                    <a:pt x="0" y="242315"/>
                  </a:lnTo>
                  <a:lnTo>
                    <a:pt x="95250" y="484631"/>
                  </a:lnTo>
                  <a:lnTo>
                    <a:pt x="95250" y="363474"/>
                  </a:lnTo>
                  <a:lnTo>
                    <a:pt x="381000" y="363474"/>
                  </a:lnTo>
                  <a:lnTo>
                    <a:pt x="381000" y="121158"/>
                  </a:lnTo>
                  <a:lnTo>
                    <a:pt x="95250" y="121158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68724" y="34305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381000" y="121158"/>
                  </a:moveTo>
                  <a:lnTo>
                    <a:pt x="95250" y="121158"/>
                  </a:lnTo>
                  <a:lnTo>
                    <a:pt x="95250" y="0"/>
                  </a:lnTo>
                  <a:lnTo>
                    <a:pt x="0" y="242315"/>
                  </a:lnTo>
                  <a:lnTo>
                    <a:pt x="95250" y="484631"/>
                  </a:lnTo>
                  <a:lnTo>
                    <a:pt x="95250" y="363474"/>
                  </a:lnTo>
                  <a:lnTo>
                    <a:pt x="381000" y="363474"/>
                  </a:lnTo>
                  <a:lnTo>
                    <a:pt x="381000" y="121158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587751" y="2511551"/>
            <a:ext cx="494030" cy="390525"/>
            <a:chOff x="2587751" y="2511551"/>
            <a:chExt cx="494030" cy="390525"/>
          </a:xfrm>
        </p:grpSpPr>
        <p:sp>
          <p:nvSpPr>
            <p:cNvPr id="27" name="object 27"/>
            <p:cNvSpPr/>
            <p:nvPr/>
          </p:nvSpPr>
          <p:spPr>
            <a:xfrm>
              <a:off x="2592323" y="25161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39" h="381000">
                  <a:moveTo>
                    <a:pt x="242315" y="0"/>
                  </a:moveTo>
                  <a:lnTo>
                    <a:pt x="0" y="95250"/>
                  </a:lnTo>
                  <a:lnTo>
                    <a:pt x="121157" y="95250"/>
                  </a:lnTo>
                  <a:lnTo>
                    <a:pt x="121157" y="381000"/>
                  </a:lnTo>
                  <a:lnTo>
                    <a:pt x="363474" y="381000"/>
                  </a:lnTo>
                  <a:lnTo>
                    <a:pt x="363474" y="95250"/>
                  </a:lnTo>
                  <a:lnTo>
                    <a:pt x="484631" y="95250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92323" y="25161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39" h="381000">
                  <a:moveTo>
                    <a:pt x="363474" y="381000"/>
                  </a:moveTo>
                  <a:lnTo>
                    <a:pt x="363474" y="95250"/>
                  </a:lnTo>
                  <a:lnTo>
                    <a:pt x="484631" y="95250"/>
                  </a:lnTo>
                  <a:lnTo>
                    <a:pt x="242315" y="0"/>
                  </a:lnTo>
                  <a:lnTo>
                    <a:pt x="0" y="95250"/>
                  </a:lnTo>
                  <a:lnTo>
                    <a:pt x="121157" y="95250"/>
                  </a:lnTo>
                  <a:lnTo>
                    <a:pt x="121157" y="381000"/>
                  </a:lnTo>
                  <a:lnTo>
                    <a:pt x="363474" y="381000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28800" y="5181600"/>
            <a:ext cx="9906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135" y="127762"/>
            <a:ext cx="52736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800000"/>
                </a:solidFill>
                <a:latin typeface="Times New Roman"/>
                <a:cs typeface="Times New Roman"/>
              </a:rPr>
              <a:t>А.Н.</a:t>
            </a:r>
            <a:r>
              <a:rPr sz="2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Толстой</a:t>
            </a:r>
            <a:r>
              <a:rPr sz="2800" b="1" spc="-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800000"/>
                </a:solidFill>
                <a:latin typeface="Times New Roman"/>
                <a:cs typeface="Times New Roman"/>
              </a:rPr>
              <a:t>«Золотой</a:t>
            </a:r>
            <a:r>
              <a:rPr sz="2800" b="1" spc="-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ключик»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54224" y="5144770"/>
            <a:ext cx="7620000" cy="1186180"/>
          </a:xfrm>
          <a:custGeom>
            <a:avLst/>
            <a:gdLst/>
            <a:ahLst/>
            <a:cxnLst/>
            <a:rect l="l" t="t" r="r" b="b"/>
            <a:pathLst>
              <a:path w="7620000" h="1186179">
                <a:moveTo>
                  <a:pt x="7556500" y="76454"/>
                </a:moveTo>
                <a:lnTo>
                  <a:pt x="7543800" y="76454"/>
                </a:lnTo>
                <a:lnTo>
                  <a:pt x="7543800" y="1109726"/>
                </a:lnTo>
                <a:lnTo>
                  <a:pt x="7556500" y="1109726"/>
                </a:lnTo>
                <a:lnTo>
                  <a:pt x="7556500" y="76454"/>
                </a:lnTo>
                <a:close/>
              </a:path>
              <a:path w="7620000" h="1186179">
                <a:moveTo>
                  <a:pt x="7556500" y="63500"/>
                </a:moveTo>
                <a:lnTo>
                  <a:pt x="63500" y="63500"/>
                </a:lnTo>
                <a:lnTo>
                  <a:pt x="63500" y="76200"/>
                </a:lnTo>
                <a:lnTo>
                  <a:pt x="63500" y="1109980"/>
                </a:lnTo>
                <a:lnTo>
                  <a:pt x="63500" y="1122680"/>
                </a:lnTo>
                <a:lnTo>
                  <a:pt x="7556500" y="1122680"/>
                </a:lnTo>
                <a:lnTo>
                  <a:pt x="7556500" y="1109980"/>
                </a:lnTo>
                <a:lnTo>
                  <a:pt x="76200" y="1109980"/>
                </a:lnTo>
                <a:lnTo>
                  <a:pt x="76200" y="76200"/>
                </a:lnTo>
                <a:lnTo>
                  <a:pt x="7556500" y="76200"/>
                </a:lnTo>
                <a:lnTo>
                  <a:pt x="7556500" y="63500"/>
                </a:lnTo>
                <a:close/>
              </a:path>
              <a:path w="7620000" h="1186179">
                <a:moveTo>
                  <a:pt x="7594600" y="51054"/>
                </a:moveTo>
                <a:lnTo>
                  <a:pt x="7569200" y="51054"/>
                </a:lnTo>
                <a:lnTo>
                  <a:pt x="7569200" y="1135126"/>
                </a:lnTo>
                <a:lnTo>
                  <a:pt x="7594600" y="1135126"/>
                </a:lnTo>
                <a:lnTo>
                  <a:pt x="7594600" y="51054"/>
                </a:lnTo>
                <a:close/>
              </a:path>
              <a:path w="7620000" h="1186179">
                <a:moveTo>
                  <a:pt x="7594600" y="25400"/>
                </a:moveTo>
                <a:lnTo>
                  <a:pt x="25400" y="25400"/>
                </a:lnTo>
                <a:lnTo>
                  <a:pt x="25400" y="50800"/>
                </a:lnTo>
                <a:lnTo>
                  <a:pt x="25400" y="1135380"/>
                </a:lnTo>
                <a:lnTo>
                  <a:pt x="25400" y="1160780"/>
                </a:lnTo>
                <a:lnTo>
                  <a:pt x="7594600" y="1160780"/>
                </a:lnTo>
                <a:lnTo>
                  <a:pt x="7594600" y="1135380"/>
                </a:lnTo>
                <a:lnTo>
                  <a:pt x="50800" y="1135380"/>
                </a:lnTo>
                <a:lnTo>
                  <a:pt x="50800" y="50800"/>
                </a:lnTo>
                <a:lnTo>
                  <a:pt x="7594600" y="50800"/>
                </a:lnTo>
                <a:lnTo>
                  <a:pt x="7594600" y="25400"/>
                </a:lnTo>
                <a:close/>
              </a:path>
              <a:path w="7620000" h="1186179">
                <a:moveTo>
                  <a:pt x="7620000" y="12954"/>
                </a:moveTo>
                <a:lnTo>
                  <a:pt x="7607300" y="12954"/>
                </a:lnTo>
                <a:lnTo>
                  <a:pt x="7607300" y="1173226"/>
                </a:lnTo>
                <a:lnTo>
                  <a:pt x="7620000" y="1173226"/>
                </a:lnTo>
                <a:lnTo>
                  <a:pt x="7620000" y="12954"/>
                </a:lnTo>
                <a:close/>
              </a:path>
              <a:path w="7620000" h="1186179">
                <a:moveTo>
                  <a:pt x="7620000" y="0"/>
                </a:moveTo>
                <a:lnTo>
                  <a:pt x="0" y="0"/>
                </a:lnTo>
                <a:lnTo>
                  <a:pt x="0" y="12700"/>
                </a:lnTo>
                <a:lnTo>
                  <a:pt x="0" y="1173480"/>
                </a:lnTo>
                <a:lnTo>
                  <a:pt x="0" y="1186180"/>
                </a:lnTo>
                <a:lnTo>
                  <a:pt x="7620000" y="1186180"/>
                </a:lnTo>
                <a:lnTo>
                  <a:pt x="7620000" y="1173480"/>
                </a:lnTo>
                <a:lnTo>
                  <a:pt x="12700" y="1173480"/>
                </a:lnTo>
                <a:lnTo>
                  <a:pt x="12700" y="12700"/>
                </a:lnTo>
                <a:lnTo>
                  <a:pt x="7620000" y="12700"/>
                </a:lnTo>
                <a:lnTo>
                  <a:pt x="76200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1435" y="5152720"/>
            <a:ext cx="75323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Буратино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хотел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получить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много денег</a:t>
            </a:r>
            <a:r>
              <a:rPr sz="2400" b="1" spc="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сразу</a:t>
            </a:r>
            <a:r>
              <a:rPr sz="24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для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добрых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дел,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 но</a:t>
            </a:r>
            <a:r>
              <a:rPr sz="2400" b="1" spc="-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что</a:t>
            </a:r>
            <a:r>
              <a:rPr sz="24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он</a:t>
            </a:r>
            <a:r>
              <a:rPr sz="24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сделал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 не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 так?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Добился</a:t>
            </a:r>
            <a:r>
              <a:rPr sz="2400" b="1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ли</a:t>
            </a:r>
            <a:r>
              <a:rPr sz="24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Буратино</a:t>
            </a:r>
            <a:r>
              <a:rPr sz="2400" b="1" spc="-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желаемого?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Почему?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762000"/>
            <a:ext cx="1749552" cy="1981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838200"/>
            <a:ext cx="2542031" cy="18013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800" y="2895600"/>
            <a:ext cx="2133600" cy="20848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3400" y="3124200"/>
            <a:ext cx="1981200" cy="185623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416552" y="1444752"/>
            <a:ext cx="390525" cy="494030"/>
            <a:chOff x="4416552" y="1444752"/>
            <a:chExt cx="390525" cy="494030"/>
          </a:xfrm>
        </p:grpSpPr>
        <p:sp>
          <p:nvSpPr>
            <p:cNvPr id="10" name="object 10"/>
            <p:cNvSpPr/>
            <p:nvPr/>
          </p:nvSpPr>
          <p:spPr>
            <a:xfrm>
              <a:off x="4421124" y="14493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285750" y="0"/>
                  </a:moveTo>
                  <a:lnTo>
                    <a:pt x="28575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285750" y="363474"/>
                  </a:lnTo>
                  <a:lnTo>
                    <a:pt x="285750" y="484631"/>
                  </a:lnTo>
                  <a:lnTo>
                    <a:pt x="381000" y="24231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21124" y="14493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8"/>
                  </a:moveTo>
                  <a:lnTo>
                    <a:pt x="285750" y="121158"/>
                  </a:lnTo>
                  <a:lnTo>
                    <a:pt x="285750" y="0"/>
                  </a:lnTo>
                  <a:lnTo>
                    <a:pt x="381000" y="242315"/>
                  </a:lnTo>
                  <a:lnTo>
                    <a:pt x="285750" y="484631"/>
                  </a:lnTo>
                  <a:lnTo>
                    <a:pt x="28575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388352" y="1520952"/>
            <a:ext cx="390525" cy="494030"/>
            <a:chOff x="7388352" y="1520952"/>
            <a:chExt cx="390525" cy="494030"/>
          </a:xfrm>
        </p:grpSpPr>
        <p:sp>
          <p:nvSpPr>
            <p:cNvPr id="13" name="object 13"/>
            <p:cNvSpPr/>
            <p:nvPr/>
          </p:nvSpPr>
          <p:spPr>
            <a:xfrm>
              <a:off x="7392924" y="15255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285750" y="0"/>
                  </a:moveTo>
                  <a:lnTo>
                    <a:pt x="28575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285750" y="363474"/>
                  </a:lnTo>
                  <a:lnTo>
                    <a:pt x="285750" y="484631"/>
                  </a:lnTo>
                  <a:lnTo>
                    <a:pt x="381000" y="24231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2924" y="15255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8"/>
                  </a:moveTo>
                  <a:lnTo>
                    <a:pt x="285750" y="121158"/>
                  </a:lnTo>
                  <a:lnTo>
                    <a:pt x="285750" y="0"/>
                  </a:lnTo>
                  <a:lnTo>
                    <a:pt x="381000" y="242315"/>
                  </a:lnTo>
                  <a:lnTo>
                    <a:pt x="285750" y="484631"/>
                  </a:lnTo>
                  <a:lnTo>
                    <a:pt x="28575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077200" y="685800"/>
            <a:ext cx="2057400" cy="2368550"/>
            <a:chOff x="8077200" y="685800"/>
            <a:chExt cx="2057400" cy="23685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7200" y="685800"/>
              <a:ext cx="2057400" cy="19598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916924" y="26685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40" h="381000">
                  <a:moveTo>
                    <a:pt x="363474" y="0"/>
                  </a:moveTo>
                  <a:lnTo>
                    <a:pt x="121157" y="0"/>
                  </a:lnTo>
                  <a:lnTo>
                    <a:pt x="121157" y="285750"/>
                  </a:lnTo>
                  <a:lnTo>
                    <a:pt x="0" y="285750"/>
                  </a:lnTo>
                  <a:lnTo>
                    <a:pt x="242316" y="381000"/>
                  </a:lnTo>
                  <a:lnTo>
                    <a:pt x="484631" y="285750"/>
                  </a:lnTo>
                  <a:lnTo>
                    <a:pt x="363474" y="28575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16924" y="26685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40" h="381000">
                  <a:moveTo>
                    <a:pt x="363474" y="0"/>
                  </a:moveTo>
                  <a:lnTo>
                    <a:pt x="363474" y="285750"/>
                  </a:lnTo>
                  <a:lnTo>
                    <a:pt x="484631" y="285750"/>
                  </a:lnTo>
                  <a:lnTo>
                    <a:pt x="242316" y="381000"/>
                  </a:lnTo>
                  <a:lnTo>
                    <a:pt x="0" y="285750"/>
                  </a:lnTo>
                  <a:lnTo>
                    <a:pt x="121157" y="285750"/>
                  </a:lnTo>
                  <a:lnTo>
                    <a:pt x="121157" y="0"/>
                  </a:lnTo>
                  <a:lnTo>
                    <a:pt x="363474" y="0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876800" y="3048000"/>
            <a:ext cx="2978150" cy="1996439"/>
            <a:chOff x="4876800" y="3048000"/>
            <a:chExt cx="2978150" cy="1996439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6800" y="3048000"/>
              <a:ext cx="2590800" cy="19964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469123" y="38877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95250" y="0"/>
                  </a:moveTo>
                  <a:lnTo>
                    <a:pt x="0" y="242315"/>
                  </a:lnTo>
                  <a:lnTo>
                    <a:pt x="95250" y="484631"/>
                  </a:lnTo>
                  <a:lnTo>
                    <a:pt x="95250" y="363474"/>
                  </a:lnTo>
                  <a:lnTo>
                    <a:pt x="381000" y="363474"/>
                  </a:lnTo>
                  <a:lnTo>
                    <a:pt x="381000" y="121157"/>
                  </a:lnTo>
                  <a:lnTo>
                    <a:pt x="95250" y="12115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69123" y="38877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381000" y="121157"/>
                  </a:moveTo>
                  <a:lnTo>
                    <a:pt x="95250" y="121157"/>
                  </a:lnTo>
                  <a:lnTo>
                    <a:pt x="95250" y="0"/>
                  </a:lnTo>
                  <a:lnTo>
                    <a:pt x="0" y="242315"/>
                  </a:lnTo>
                  <a:lnTo>
                    <a:pt x="95250" y="484631"/>
                  </a:lnTo>
                  <a:lnTo>
                    <a:pt x="95250" y="363474"/>
                  </a:lnTo>
                  <a:lnTo>
                    <a:pt x="381000" y="363474"/>
                  </a:lnTo>
                  <a:lnTo>
                    <a:pt x="381000" y="121157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416552" y="3806952"/>
            <a:ext cx="390525" cy="494030"/>
            <a:chOff x="4416552" y="3806952"/>
            <a:chExt cx="390525" cy="494030"/>
          </a:xfrm>
        </p:grpSpPr>
        <p:sp>
          <p:nvSpPr>
            <p:cNvPr id="24" name="object 24"/>
            <p:cNvSpPr/>
            <p:nvPr/>
          </p:nvSpPr>
          <p:spPr>
            <a:xfrm>
              <a:off x="4421124" y="38115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285750" y="0"/>
                  </a:moveTo>
                  <a:lnTo>
                    <a:pt x="285750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285750" y="363474"/>
                  </a:lnTo>
                  <a:lnTo>
                    <a:pt x="285750" y="484631"/>
                  </a:lnTo>
                  <a:lnTo>
                    <a:pt x="381000" y="24231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21124" y="38115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7"/>
                  </a:moveTo>
                  <a:lnTo>
                    <a:pt x="285750" y="121157"/>
                  </a:lnTo>
                  <a:lnTo>
                    <a:pt x="285750" y="0"/>
                  </a:lnTo>
                  <a:lnTo>
                    <a:pt x="381000" y="242315"/>
                  </a:lnTo>
                  <a:lnTo>
                    <a:pt x="285750" y="484631"/>
                  </a:lnTo>
                  <a:lnTo>
                    <a:pt x="285750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000" y="5410200"/>
            <a:ext cx="9906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135" y="0"/>
            <a:ext cx="24193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800000"/>
                </a:solidFill>
                <a:latin typeface="Times New Roman"/>
                <a:cs typeface="Times New Roman"/>
              </a:rPr>
              <a:t>Три</a:t>
            </a:r>
            <a:r>
              <a:rPr sz="2800" b="1" spc="-8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800000"/>
                </a:solidFill>
                <a:latin typeface="Times New Roman"/>
                <a:cs typeface="Times New Roman"/>
              </a:rPr>
              <a:t>поросенка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0024" y="5068570"/>
            <a:ext cx="7010400" cy="814069"/>
          </a:xfrm>
          <a:custGeom>
            <a:avLst/>
            <a:gdLst/>
            <a:ahLst/>
            <a:cxnLst/>
            <a:rect l="l" t="t" r="r" b="b"/>
            <a:pathLst>
              <a:path w="7010400" h="814070">
                <a:moveTo>
                  <a:pt x="6946900" y="63500"/>
                </a:moveTo>
                <a:lnTo>
                  <a:pt x="63500" y="63500"/>
                </a:lnTo>
                <a:lnTo>
                  <a:pt x="63500" y="76200"/>
                </a:lnTo>
                <a:lnTo>
                  <a:pt x="63500" y="737870"/>
                </a:lnTo>
                <a:lnTo>
                  <a:pt x="63500" y="750570"/>
                </a:lnTo>
                <a:lnTo>
                  <a:pt x="6946900" y="750570"/>
                </a:lnTo>
                <a:lnTo>
                  <a:pt x="6946900" y="737870"/>
                </a:lnTo>
                <a:lnTo>
                  <a:pt x="6946900" y="76454"/>
                </a:lnTo>
                <a:lnTo>
                  <a:pt x="6934200" y="76454"/>
                </a:lnTo>
                <a:lnTo>
                  <a:pt x="6934200" y="737870"/>
                </a:lnTo>
                <a:lnTo>
                  <a:pt x="76200" y="737870"/>
                </a:lnTo>
                <a:lnTo>
                  <a:pt x="76200" y="76200"/>
                </a:lnTo>
                <a:lnTo>
                  <a:pt x="6946900" y="76200"/>
                </a:lnTo>
                <a:lnTo>
                  <a:pt x="6946900" y="63500"/>
                </a:lnTo>
                <a:close/>
              </a:path>
              <a:path w="7010400" h="814070">
                <a:moveTo>
                  <a:pt x="6985000" y="25400"/>
                </a:moveTo>
                <a:lnTo>
                  <a:pt x="25400" y="25400"/>
                </a:lnTo>
                <a:lnTo>
                  <a:pt x="25400" y="50800"/>
                </a:lnTo>
                <a:lnTo>
                  <a:pt x="25400" y="763270"/>
                </a:lnTo>
                <a:lnTo>
                  <a:pt x="25400" y="788670"/>
                </a:lnTo>
                <a:lnTo>
                  <a:pt x="6985000" y="788670"/>
                </a:lnTo>
                <a:lnTo>
                  <a:pt x="6985000" y="763282"/>
                </a:lnTo>
                <a:lnTo>
                  <a:pt x="6985000" y="51054"/>
                </a:lnTo>
                <a:lnTo>
                  <a:pt x="6959600" y="51054"/>
                </a:lnTo>
                <a:lnTo>
                  <a:pt x="6959600" y="763270"/>
                </a:lnTo>
                <a:lnTo>
                  <a:pt x="50800" y="763270"/>
                </a:lnTo>
                <a:lnTo>
                  <a:pt x="50800" y="50800"/>
                </a:lnTo>
                <a:lnTo>
                  <a:pt x="6985000" y="50800"/>
                </a:lnTo>
                <a:lnTo>
                  <a:pt x="6985000" y="25400"/>
                </a:lnTo>
                <a:close/>
              </a:path>
              <a:path w="7010400" h="814070">
                <a:moveTo>
                  <a:pt x="7010400" y="0"/>
                </a:moveTo>
                <a:lnTo>
                  <a:pt x="0" y="0"/>
                </a:lnTo>
                <a:lnTo>
                  <a:pt x="0" y="12700"/>
                </a:lnTo>
                <a:lnTo>
                  <a:pt x="0" y="801370"/>
                </a:lnTo>
                <a:lnTo>
                  <a:pt x="0" y="814070"/>
                </a:lnTo>
                <a:lnTo>
                  <a:pt x="7010400" y="814070"/>
                </a:lnTo>
                <a:lnTo>
                  <a:pt x="7010400" y="801382"/>
                </a:lnTo>
                <a:lnTo>
                  <a:pt x="7010400" y="12954"/>
                </a:lnTo>
                <a:lnTo>
                  <a:pt x="6997700" y="12954"/>
                </a:lnTo>
                <a:lnTo>
                  <a:pt x="6997700" y="801370"/>
                </a:lnTo>
                <a:lnTo>
                  <a:pt x="12700" y="801370"/>
                </a:lnTo>
                <a:lnTo>
                  <a:pt x="12700" y="12700"/>
                </a:lnTo>
                <a:lnTo>
                  <a:pt x="7010400" y="12700"/>
                </a:lnTo>
                <a:lnTo>
                  <a:pt x="70104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7489" y="5076520"/>
            <a:ext cx="69221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Почему поросята</a:t>
            </a:r>
            <a:r>
              <a:rPr sz="2400" b="1" spc="-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построили</a:t>
            </a:r>
            <a:r>
              <a:rPr sz="24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разные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домики?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Кто</a:t>
            </a:r>
            <a:r>
              <a:rPr sz="2400" b="1" spc="-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из</a:t>
            </a:r>
            <a:r>
              <a:rPr sz="24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них</a:t>
            </a:r>
            <a:r>
              <a:rPr sz="2400" b="1" spc="-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оказался</a:t>
            </a:r>
            <a:r>
              <a:rPr sz="24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прав</a:t>
            </a:r>
            <a:r>
              <a:rPr sz="2400" b="1" spc="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и</a:t>
            </a:r>
            <a:r>
              <a:rPr sz="24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Calibri"/>
                <a:cs typeface="Calibri"/>
              </a:rPr>
              <a:t>почему?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762000"/>
            <a:ext cx="2286000" cy="21366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762000"/>
            <a:ext cx="1856231" cy="1981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800" y="3505200"/>
            <a:ext cx="2286000" cy="1143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4400" y="3505200"/>
            <a:ext cx="2429255" cy="120700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663951" y="2968751"/>
            <a:ext cx="494030" cy="390525"/>
            <a:chOff x="2663951" y="2968751"/>
            <a:chExt cx="494030" cy="390525"/>
          </a:xfrm>
        </p:grpSpPr>
        <p:sp>
          <p:nvSpPr>
            <p:cNvPr id="10" name="object 10"/>
            <p:cNvSpPr/>
            <p:nvPr/>
          </p:nvSpPr>
          <p:spPr>
            <a:xfrm>
              <a:off x="2668523" y="29733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39" h="381000">
                  <a:moveTo>
                    <a:pt x="363474" y="0"/>
                  </a:moveTo>
                  <a:lnTo>
                    <a:pt x="121157" y="0"/>
                  </a:lnTo>
                  <a:lnTo>
                    <a:pt x="121157" y="285750"/>
                  </a:lnTo>
                  <a:lnTo>
                    <a:pt x="0" y="285750"/>
                  </a:lnTo>
                  <a:lnTo>
                    <a:pt x="242315" y="381000"/>
                  </a:lnTo>
                  <a:lnTo>
                    <a:pt x="484631" y="285750"/>
                  </a:lnTo>
                  <a:lnTo>
                    <a:pt x="363474" y="28575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68523" y="29733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39" h="381000">
                  <a:moveTo>
                    <a:pt x="363474" y="0"/>
                  </a:moveTo>
                  <a:lnTo>
                    <a:pt x="363474" y="285750"/>
                  </a:lnTo>
                  <a:lnTo>
                    <a:pt x="484631" y="285750"/>
                  </a:lnTo>
                  <a:lnTo>
                    <a:pt x="242315" y="381000"/>
                  </a:lnTo>
                  <a:lnTo>
                    <a:pt x="0" y="285750"/>
                  </a:lnTo>
                  <a:lnTo>
                    <a:pt x="121157" y="285750"/>
                  </a:lnTo>
                  <a:lnTo>
                    <a:pt x="121157" y="0"/>
                  </a:lnTo>
                  <a:lnTo>
                    <a:pt x="363474" y="0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559552" y="2892551"/>
            <a:ext cx="494030" cy="390525"/>
            <a:chOff x="5559552" y="2892551"/>
            <a:chExt cx="494030" cy="390525"/>
          </a:xfrm>
        </p:grpSpPr>
        <p:sp>
          <p:nvSpPr>
            <p:cNvPr id="13" name="object 13"/>
            <p:cNvSpPr/>
            <p:nvPr/>
          </p:nvSpPr>
          <p:spPr>
            <a:xfrm>
              <a:off x="5564124" y="28971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39" h="381000">
                  <a:moveTo>
                    <a:pt x="363474" y="0"/>
                  </a:moveTo>
                  <a:lnTo>
                    <a:pt x="121158" y="0"/>
                  </a:lnTo>
                  <a:lnTo>
                    <a:pt x="121158" y="285750"/>
                  </a:lnTo>
                  <a:lnTo>
                    <a:pt x="0" y="285750"/>
                  </a:lnTo>
                  <a:lnTo>
                    <a:pt x="242315" y="381000"/>
                  </a:lnTo>
                  <a:lnTo>
                    <a:pt x="484631" y="285750"/>
                  </a:lnTo>
                  <a:lnTo>
                    <a:pt x="363474" y="28575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4124" y="28971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39" h="381000">
                  <a:moveTo>
                    <a:pt x="363474" y="0"/>
                  </a:moveTo>
                  <a:lnTo>
                    <a:pt x="363474" y="285750"/>
                  </a:lnTo>
                  <a:lnTo>
                    <a:pt x="484631" y="285750"/>
                  </a:lnTo>
                  <a:lnTo>
                    <a:pt x="242315" y="381000"/>
                  </a:lnTo>
                  <a:lnTo>
                    <a:pt x="0" y="285750"/>
                  </a:lnTo>
                  <a:lnTo>
                    <a:pt x="121158" y="285750"/>
                  </a:lnTo>
                  <a:lnTo>
                    <a:pt x="121158" y="0"/>
                  </a:lnTo>
                  <a:lnTo>
                    <a:pt x="363474" y="0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391400" y="838200"/>
            <a:ext cx="2971800" cy="2292350"/>
            <a:chOff x="7391400" y="838200"/>
            <a:chExt cx="2971800" cy="22923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838200"/>
              <a:ext cx="2971800" cy="1905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40724" y="27447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40" h="381000">
                  <a:moveTo>
                    <a:pt x="363474" y="0"/>
                  </a:moveTo>
                  <a:lnTo>
                    <a:pt x="121157" y="0"/>
                  </a:lnTo>
                  <a:lnTo>
                    <a:pt x="121157" y="285750"/>
                  </a:lnTo>
                  <a:lnTo>
                    <a:pt x="0" y="285750"/>
                  </a:lnTo>
                  <a:lnTo>
                    <a:pt x="242316" y="381000"/>
                  </a:lnTo>
                  <a:lnTo>
                    <a:pt x="484631" y="285750"/>
                  </a:lnTo>
                  <a:lnTo>
                    <a:pt x="363474" y="28575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40724" y="2744723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40" h="381000">
                  <a:moveTo>
                    <a:pt x="363474" y="0"/>
                  </a:moveTo>
                  <a:lnTo>
                    <a:pt x="363474" y="285750"/>
                  </a:lnTo>
                  <a:lnTo>
                    <a:pt x="484631" y="285750"/>
                  </a:lnTo>
                  <a:lnTo>
                    <a:pt x="242316" y="381000"/>
                  </a:lnTo>
                  <a:lnTo>
                    <a:pt x="0" y="285750"/>
                  </a:lnTo>
                  <a:lnTo>
                    <a:pt x="121157" y="285750"/>
                  </a:lnTo>
                  <a:lnTo>
                    <a:pt x="121157" y="0"/>
                  </a:lnTo>
                  <a:lnTo>
                    <a:pt x="363474" y="0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264152" y="3883152"/>
            <a:ext cx="390525" cy="494030"/>
            <a:chOff x="4264152" y="3883152"/>
            <a:chExt cx="390525" cy="494030"/>
          </a:xfrm>
        </p:grpSpPr>
        <p:sp>
          <p:nvSpPr>
            <p:cNvPr id="20" name="object 20"/>
            <p:cNvSpPr/>
            <p:nvPr/>
          </p:nvSpPr>
          <p:spPr>
            <a:xfrm>
              <a:off x="4268724" y="38877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285750" y="0"/>
                  </a:moveTo>
                  <a:lnTo>
                    <a:pt x="285750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285750" y="363474"/>
                  </a:lnTo>
                  <a:lnTo>
                    <a:pt x="285750" y="484631"/>
                  </a:lnTo>
                  <a:lnTo>
                    <a:pt x="381000" y="24231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68724" y="3887724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7"/>
                  </a:moveTo>
                  <a:lnTo>
                    <a:pt x="285750" y="121157"/>
                  </a:lnTo>
                  <a:lnTo>
                    <a:pt x="285750" y="0"/>
                  </a:lnTo>
                  <a:lnTo>
                    <a:pt x="381000" y="242315"/>
                  </a:lnTo>
                  <a:lnTo>
                    <a:pt x="285750" y="484631"/>
                  </a:lnTo>
                  <a:lnTo>
                    <a:pt x="285750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235952" y="3200400"/>
            <a:ext cx="3051175" cy="1697989"/>
            <a:chOff x="7235952" y="3200400"/>
            <a:chExt cx="3051175" cy="1697989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0" y="3200400"/>
              <a:ext cx="2667000" cy="169773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240524" y="3811523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285750" y="0"/>
                  </a:moveTo>
                  <a:lnTo>
                    <a:pt x="285750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285750" y="363474"/>
                  </a:lnTo>
                  <a:lnTo>
                    <a:pt x="285750" y="484631"/>
                  </a:lnTo>
                  <a:lnTo>
                    <a:pt x="381000" y="24231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40524" y="3811523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7"/>
                  </a:moveTo>
                  <a:lnTo>
                    <a:pt x="285750" y="121157"/>
                  </a:lnTo>
                  <a:lnTo>
                    <a:pt x="285750" y="0"/>
                  </a:lnTo>
                  <a:lnTo>
                    <a:pt x="381000" y="242315"/>
                  </a:lnTo>
                  <a:lnTo>
                    <a:pt x="285750" y="484631"/>
                  </a:lnTo>
                  <a:lnTo>
                    <a:pt x="285750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1200" y="5257800"/>
            <a:ext cx="9906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5255" y="1213103"/>
            <a:ext cx="9960610" cy="5181600"/>
            <a:chOff x="905255" y="1213103"/>
            <a:chExt cx="9960610" cy="5181600"/>
          </a:xfrm>
        </p:grpSpPr>
        <p:sp>
          <p:nvSpPr>
            <p:cNvPr id="3" name="object 3"/>
            <p:cNvSpPr/>
            <p:nvPr/>
          </p:nvSpPr>
          <p:spPr>
            <a:xfrm>
              <a:off x="911351" y="1219199"/>
              <a:ext cx="9948545" cy="5169535"/>
            </a:xfrm>
            <a:custGeom>
              <a:avLst/>
              <a:gdLst/>
              <a:ahLst/>
              <a:cxnLst/>
              <a:rect l="l" t="t" r="r" b="b"/>
              <a:pathLst>
                <a:path w="9948545" h="5169535">
                  <a:moveTo>
                    <a:pt x="9086215" y="0"/>
                  </a:moveTo>
                  <a:lnTo>
                    <a:pt x="861822" y="0"/>
                  </a:lnTo>
                  <a:lnTo>
                    <a:pt x="812927" y="1397"/>
                  </a:lnTo>
                  <a:lnTo>
                    <a:pt x="764666" y="5461"/>
                  </a:lnTo>
                  <a:lnTo>
                    <a:pt x="717296" y="12064"/>
                  </a:lnTo>
                  <a:lnTo>
                    <a:pt x="670813" y="21209"/>
                  </a:lnTo>
                  <a:lnTo>
                    <a:pt x="625220" y="32892"/>
                  </a:lnTo>
                  <a:lnTo>
                    <a:pt x="580516" y="46862"/>
                  </a:lnTo>
                  <a:lnTo>
                    <a:pt x="537082" y="63246"/>
                  </a:lnTo>
                  <a:lnTo>
                    <a:pt x="494664" y="81914"/>
                  </a:lnTo>
                  <a:lnTo>
                    <a:pt x="453516" y="102615"/>
                  </a:lnTo>
                  <a:lnTo>
                    <a:pt x="413638" y="125475"/>
                  </a:lnTo>
                  <a:lnTo>
                    <a:pt x="375157" y="150367"/>
                  </a:lnTo>
                  <a:lnTo>
                    <a:pt x="338175" y="177164"/>
                  </a:lnTo>
                  <a:lnTo>
                    <a:pt x="302666" y="205866"/>
                  </a:lnTo>
                  <a:lnTo>
                    <a:pt x="268744" y="236474"/>
                  </a:lnTo>
                  <a:lnTo>
                    <a:pt x="236473" y="268732"/>
                  </a:lnTo>
                  <a:lnTo>
                    <a:pt x="205955" y="302640"/>
                  </a:lnTo>
                  <a:lnTo>
                    <a:pt x="177228" y="338074"/>
                  </a:lnTo>
                  <a:lnTo>
                    <a:pt x="150393" y="375158"/>
                  </a:lnTo>
                  <a:lnTo>
                    <a:pt x="125501" y="413638"/>
                  </a:lnTo>
                  <a:lnTo>
                    <a:pt x="102641" y="453389"/>
                  </a:lnTo>
                  <a:lnTo>
                    <a:pt x="81876" y="494538"/>
                  </a:lnTo>
                  <a:lnTo>
                    <a:pt x="63271" y="536955"/>
                  </a:lnTo>
                  <a:lnTo>
                    <a:pt x="46926" y="580389"/>
                  </a:lnTo>
                  <a:lnTo>
                    <a:pt x="32892" y="624966"/>
                  </a:lnTo>
                  <a:lnTo>
                    <a:pt x="21247" y="670560"/>
                  </a:lnTo>
                  <a:lnTo>
                    <a:pt x="12052" y="717169"/>
                  </a:lnTo>
                  <a:lnTo>
                    <a:pt x="5410" y="764539"/>
                  </a:lnTo>
                  <a:lnTo>
                    <a:pt x="1358" y="812673"/>
                  </a:lnTo>
                  <a:lnTo>
                    <a:pt x="0" y="861567"/>
                  </a:lnTo>
                  <a:lnTo>
                    <a:pt x="0" y="4307586"/>
                  </a:lnTo>
                  <a:lnTo>
                    <a:pt x="1358" y="4356481"/>
                  </a:lnTo>
                  <a:lnTo>
                    <a:pt x="5410" y="4404626"/>
                  </a:lnTo>
                  <a:lnTo>
                    <a:pt x="12052" y="4452010"/>
                  </a:lnTo>
                  <a:lnTo>
                    <a:pt x="21247" y="4498530"/>
                  </a:lnTo>
                  <a:lnTo>
                    <a:pt x="32892" y="4544123"/>
                  </a:lnTo>
                  <a:lnTo>
                    <a:pt x="46926" y="4588700"/>
                  </a:lnTo>
                  <a:lnTo>
                    <a:pt x="63271" y="4632210"/>
                  </a:lnTo>
                  <a:lnTo>
                    <a:pt x="81876" y="4674565"/>
                  </a:lnTo>
                  <a:lnTo>
                    <a:pt x="102641" y="4715687"/>
                  </a:lnTo>
                  <a:lnTo>
                    <a:pt x="125501" y="4755515"/>
                  </a:lnTo>
                  <a:lnTo>
                    <a:pt x="150393" y="4793983"/>
                  </a:lnTo>
                  <a:lnTo>
                    <a:pt x="177228" y="4831003"/>
                  </a:lnTo>
                  <a:lnTo>
                    <a:pt x="205955" y="4866500"/>
                  </a:lnTo>
                  <a:lnTo>
                    <a:pt x="236473" y="4900409"/>
                  </a:lnTo>
                  <a:lnTo>
                    <a:pt x="268744" y="4932667"/>
                  </a:lnTo>
                  <a:lnTo>
                    <a:pt x="302666" y="4963185"/>
                  </a:lnTo>
                  <a:lnTo>
                    <a:pt x="338175" y="4991900"/>
                  </a:lnTo>
                  <a:lnTo>
                    <a:pt x="375157" y="5018735"/>
                  </a:lnTo>
                  <a:lnTo>
                    <a:pt x="413638" y="5043614"/>
                  </a:lnTo>
                  <a:lnTo>
                    <a:pt x="453516" y="5066474"/>
                  </a:lnTo>
                  <a:lnTo>
                    <a:pt x="494664" y="5087239"/>
                  </a:lnTo>
                  <a:lnTo>
                    <a:pt x="537082" y="5105831"/>
                  </a:lnTo>
                  <a:lnTo>
                    <a:pt x="580516" y="5122176"/>
                  </a:lnTo>
                  <a:lnTo>
                    <a:pt x="625220" y="5136210"/>
                  </a:lnTo>
                  <a:lnTo>
                    <a:pt x="670813" y="5147856"/>
                  </a:lnTo>
                  <a:lnTo>
                    <a:pt x="717296" y="5157038"/>
                  </a:lnTo>
                  <a:lnTo>
                    <a:pt x="764666" y="5163680"/>
                  </a:lnTo>
                  <a:lnTo>
                    <a:pt x="812927" y="5167731"/>
                  </a:lnTo>
                  <a:lnTo>
                    <a:pt x="861822" y="5169090"/>
                  </a:lnTo>
                  <a:lnTo>
                    <a:pt x="9086215" y="5169090"/>
                  </a:lnTo>
                  <a:lnTo>
                    <a:pt x="9135110" y="5167731"/>
                  </a:lnTo>
                  <a:lnTo>
                    <a:pt x="9183370" y="5163680"/>
                  </a:lnTo>
                  <a:lnTo>
                    <a:pt x="9230741" y="5157038"/>
                  </a:lnTo>
                  <a:lnTo>
                    <a:pt x="9277223" y="5147856"/>
                  </a:lnTo>
                  <a:lnTo>
                    <a:pt x="9322816" y="5136210"/>
                  </a:lnTo>
                  <a:lnTo>
                    <a:pt x="9367520" y="5122176"/>
                  </a:lnTo>
                  <a:lnTo>
                    <a:pt x="9410954" y="5105831"/>
                  </a:lnTo>
                  <a:lnTo>
                    <a:pt x="9453372" y="5087239"/>
                  </a:lnTo>
                  <a:lnTo>
                    <a:pt x="9494520" y="5066474"/>
                  </a:lnTo>
                  <a:lnTo>
                    <a:pt x="9534398" y="5043614"/>
                  </a:lnTo>
                  <a:lnTo>
                    <a:pt x="9572879" y="5018735"/>
                  </a:lnTo>
                  <a:lnTo>
                    <a:pt x="9609836" y="4991900"/>
                  </a:lnTo>
                  <a:lnTo>
                    <a:pt x="9645396" y="4963185"/>
                  </a:lnTo>
                  <a:lnTo>
                    <a:pt x="9679305" y="4932667"/>
                  </a:lnTo>
                  <a:lnTo>
                    <a:pt x="9711563" y="4900409"/>
                  </a:lnTo>
                  <a:lnTo>
                    <a:pt x="9742170" y="4866500"/>
                  </a:lnTo>
                  <a:lnTo>
                    <a:pt x="9770872" y="4831003"/>
                  </a:lnTo>
                  <a:lnTo>
                    <a:pt x="9797669" y="4793983"/>
                  </a:lnTo>
                  <a:lnTo>
                    <a:pt x="9822561" y="4755515"/>
                  </a:lnTo>
                  <a:lnTo>
                    <a:pt x="9845421" y="4715687"/>
                  </a:lnTo>
                  <a:lnTo>
                    <a:pt x="9866249" y="4674565"/>
                  </a:lnTo>
                  <a:lnTo>
                    <a:pt x="9884791" y="4632210"/>
                  </a:lnTo>
                  <a:lnTo>
                    <a:pt x="9901174" y="4588700"/>
                  </a:lnTo>
                  <a:lnTo>
                    <a:pt x="9915144" y="4544123"/>
                  </a:lnTo>
                  <a:lnTo>
                    <a:pt x="9926828" y="4498530"/>
                  </a:lnTo>
                  <a:lnTo>
                    <a:pt x="9936099" y="4452010"/>
                  </a:lnTo>
                  <a:lnTo>
                    <a:pt x="9942703" y="4404626"/>
                  </a:lnTo>
                  <a:lnTo>
                    <a:pt x="9946767" y="4356481"/>
                  </a:lnTo>
                  <a:lnTo>
                    <a:pt x="9948037" y="4307586"/>
                  </a:lnTo>
                  <a:lnTo>
                    <a:pt x="9948037" y="861567"/>
                  </a:lnTo>
                  <a:lnTo>
                    <a:pt x="9946767" y="812673"/>
                  </a:lnTo>
                  <a:lnTo>
                    <a:pt x="9942703" y="764539"/>
                  </a:lnTo>
                  <a:lnTo>
                    <a:pt x="9936099" y="717169"/>
                  </a:lnTo>
                  <a:lnTo>
                    <a:pt x="9926828" y="670560"/>
                  </a:lnTo>
                  <a:lnTo>
                    <a:pt x="9915144" y="624966"/>
                  </a:lnTo>
                  <a:lnTo>
                    <a:pt x="9901174" y="580389"/>
                  </a:lnTo>
                  <a:lnTo>
                    <a:pt x="9884791" y="536955"/>
                  </a:lnTo>
                  <a:lnTo>
                    <a:pt x="9866249" y="494538"/>
                  </a:lnTo>
                  <a:lnTo>
                    <a:pt x="9845421" y="453389"/>
                  </a:lnTo>
                  <a:lnTo>
                    <a:pt x="9822561" y="413638"/>
                  </a:lnTo>
                  <a:lnTo>
                    <a:pt x="9797669" y="375158"/>
                  </a:lnTo>
                  <a:lnTo>
                    <a:pt x="9770872" y="338074"/>
                  </a:lnTo>
                  <a:lnTo>
                    <a:pt x="9742170" y="302640"/>
                  </a:lnTo>
                  <a:lnTo>
                    <a:pt x="9711563" y="268732"/>
                  </a:lnTo>
                  <a:lnTo>
                    <a:pt x="9679305" y="236474"/>
                  </a:lnTo>
                  <a:lnTo>
                    <a:pt x="9645396" y="205866"/>
                  </a:lnTo>
                  <a:lnTo>
                    <a:pt x="9609836" y="177164"/>
                  </a:lnTo>
                  <a:lnTo>
                    <a:pt x="9572879" y="150367"/>
                  </a:lnTo>
                  <a:lnTo>
                    <a:pt x="9534398" y="125475"/>
                  </a:lnTo>
                  <a:lnTo>
                    <a:pt x="9494520" y="102615"/>
                  </a:lnTo>
                  <a:lnTo>
                    <a:pt x="9453372" y="81914"/>
                  </a:lnTo>
                  <a:lnTo>
                    <a:pt x="9410954" y="63246"/>
                  </a:lnTo>
                  <a:lnTo>
                    <a:pt x="9367520" y="46862"/>
                  </a:lnTo>
                  <a:lnTo>
                    <a:pt x="9322816" y="32892"/>
                  </a:lnTo>
                  <a:lnTo>
                    <a:pt x="9277223" y="21209"/>
                  </a:lnTo>
                  <a:lnTo>
                    <a:pt x="9230741" y="12064"/>
                  </a:lnTo>
                  <a:lnTo>
                    <a:pt x="9183370" y="5461"/>
                  </a:lnTo>
                  <a:lnTo>
                    <a:pt x="9135110" y="1397"/>
                  </a:lnTo>
                  <a:lnTo>
                    <a:pt x="90862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1351" y="1219199"/>
              <a:ext cx="9948545" cy="5169535"/>
            </a:xfrm>
            <a:custGeom>
              <a:avLst/>
              <a:gdLst/>
              <a:ahLst/>
              <a:cxnLst/>
              <a:rect l="l" t="t" r="r" b="b"/>
              <a:pathLst>
                <a:path w="9948545" h="5169535">
                  <a:moveTo>
                    <a:pt x="0" y="861567"/>
                  </a:moveTo>
                  <a:lnTo>
                    <a:pt x="1358" y="812673"/>
                  </a:lnTo>
                  <a:lnTo>
                    <a:pt x="5410" y="764539"/>
                  </a:lnTo>
                  <a:lnTo>
                    <a:pt x="12052" y="717169"/>
                  </a:lnTo>
                  <a:lnTo>
                    <a:pt x="21247" y="670560"/>
                  </a:lnTo>
                  <a:lnTo>
                    <a:pt x="32892" y="624966"/>
                  </a:lnTo>
                  <a:lnTo>
                    <a:pt x="46926" y="580389"/>
                  </a:lnTo>
                  <a:lnTo>
                    <a:pt x="63271" y="536955"/>
                  </a:lnTo>
                  <a:lnTo>
                    <a:pt x="81876" y="494538"/>
                  </a:lnTo>
                  <a:lnTo>
                    <a:pt x="102641" y="453389"/>
                  </a:lnTo>
                  <a:lnTo>
                    <a:pt x="125501" y="413638"/>
                  </a:lnTo>
                  <a:lnTo>
                    <a:pt x="150393" y="375158"/>
                  </a:lnTo>
                  <a:lnTo>
                    <a:pt x="177228" y="338074"/>
                  </a:lnTo>
                  <a:lnTo>
                    <a:pt x="205955" y="302640"/>
                  </a:lnTo>
                  <a:lnTo>
                    <a:pt x="236473" y="268732"/>
                  </a:lnTo>
                  <a:lnTo>
                    <a:pt x="268744" y="236474"/>
                  </a:lnTo>
                  <a:lnTo>
                    <a:pt x="302666" y="205866"/>
                  </a:lnTo>
                  <a:lnTo>
                    <a:pt x="338175" y="177164"/>
                  </a:lnTo>
                  <a:lnTo>
                    <a:pt x="375157" y="150367"/>
                  </a:lnTo>
                  <a:lnTo>
                    <a:pt x="413638" y="125475"/>
                  </a:lnTo>
                  <a:lnTo>
                    <a:pt x="453516" y="102615"/>
                  </a:lnTo>
                  <a:lnTo>
                    <a:pt x="494664" y="81914"/>
                  </a:lnTo>
                  <a:lnTo>
                    <a:pt x="537082" y="63246"/>
                  </a:lnTo>
                  <a:lnTo>
                    <a:pt x="580516" y="46862"/>
                  </a:lnTo>
                  <a:lnTo>
                    <a:pt x="625220" y="32892"/>
                  </a:lnTo>
                  <a:lnTo>
                    <a:pt x="670813" y="21209"/>
                  </a:lnTo>
                  <a:lnTo>
                    <a:pt x="717296" y="12064"/>
                  </a:lnTo>
                  <a:lnTo>
                    <a:pt x="764666" y="5461"/>
                  </a:lnTo>
                  <a:lnTo>
                    <a:pt x="812927" y="1397"/>
                  </a:lnTo>
                  <a:lnTo>
                    <a:pt x="861822" y="0"/>
                  </a:lnTo>
                  <a:lnTo>
                    <a:pt x="9086215" y="0"/>
                  </a:lnTo>
                  <a:lnTo>
                    <a:pt x="9135110" y="1397"/>
                  </a:lnTo>
                  <a:lnTo>
                    <a:pt x="9183370" y="5461"/>
                  </a:lnTo>
                  <a:lnTo>
                    <a:pt x="9230741" y="12064"/>
                  </a:lnTo>
                  <a:lnTo>
                    <a:pt x="9277223" y="21209"/>
                  </a:lnTo>
                  <a:lnTo>
                    <a:pt x="9322816" y="32892"/>
                  </a:lnTo>
                  <a:lnTo>
                    <a:pt x="9367520" y="46862"/>
                  </a:lnTo>
                  <a:lnTo>
                    <a:pt x="9410954" y="63246"/>
                  </a:lnTo>
                  <a:lnTo>
                    <a:pt x="9453372" y="81914"/>
                  </a:lnTo>
                  <a:lnTo>
                    <a:pt x="9494520" y="102615"/>
                  </a:lnTo>
                  <a:lnTo>
                    <a:pt x="9534398" y="125475"/>
                  </a:lnTo>
                  <a:lnTo>
                    <a:pt x="9572879" y="150367"/>
                  </a:lnTo>
                  <a:lnTo>
                    <a:pt x="9609836" y="177164"/>
                  </a:lnTo>
                  <a:lnTo>
                    <a:pt x="9645396" y="205866"/>
                  </a:lnTo>
                  <a:lnTo>
                    <a:pt x="9679305" y="236474"/>
                  </a:lnTo>
                  <a:lnTo>
                    <a:pt x="9711563" y="268732"/>
                  </a:lnTo>
                  <a:lnTo>
                    <a:pt x="9742170" y="302640"/>
                  </a:lnTo>
                  <a:lnTo>
                    <a:pt x="9770872" y="338074"/>
                  </a:lnTo>
                  <a:lnTo>
                    <a:pt x="9797669" y="375158"/>
                  </a:lnTo>
                  <a:lnTo>
                    <a:pt x="9822561" y="413638"/>
                  </a:lnTo>
                  <a:lnTo>
                    <a:pt x="9845421" y="453389"/>
                  </a:lnTo>
                  <a:lnTo>
                    <a:pt x="9866249" y="494538"/>
                  </a:lnTo>
                  <a:lnTo>
                    <a:pt x="9884791" y="536955"/>
                  </a:lnTo>
                  <a:lnTo>
                    <a:pt x="9901174" y="580389"/>
                  </a:lnTo>
                  <a:lnTo>
                    <a:pt x="9915144" y="624966"/>
                  </a:lnTo>
                  <a:lnTo>
                    <a:pt x="9926828" y="670560"/>
                  </a:lnTo>
                  <a:lnTo>
                    <a:pt x="9936099" y="717169"/>
                  </a:lnTo>
                  <a:lnTo>
                    <a:pt x="9942703" y="764539"/>
                  </a:lnTo>
                  <a:lnTo>
                    <a:pt x="9946767" y="812673"/>
                  </a:lnTo>
                  <a:lnTo>
                    <a:pt x="9948037" y="861567"/>
                  </a:lnTo>
                  <a:lnTo>
                    <a:pt x="9948037" y="4307586"/>
                  </a:lnTo>
                  <a:lnTo>
                    <a:pt x="9946767" y="4356481"/>
                  </a:lnTo>
                  <a:lnTo>
                    <a:pt x="9942703" y="4404626"/>
                  </a:lnTo>
                  <a:lnTo>
                    <a:pt x="9936099" y="4452010"/>
                  </a:lnTo>
                  <a:lnTo>
                    <a:pt x="9926828" y="4498530"/>
                  </a:lnTo>
                  <a:lnTo>
                    <a:pt x="9915144" y="4544123"/>
                  </a:lnTo>
                  <a:lnTo>
                    <a:pt x="9901174" y="4588700"/>
                  </a:lnTo>
                  <a:lnTo>
                    <a:pt x="9884791" y="4632210"/>
                  </a:lnTo>
                  <a:lnTo>
                    <a:pt x="9866249" y="4674565"/>
                  </a:lnTo>
                  <a:lnTo>
                    <a:pt x="9845421" y="4715687"/>
                  </a:lnTo>
                  <a:lnTo>
                    <a:pt x="9822561" y="4755515"/>
                  </a:lnTo>
                  <a:lnTo>
                    <a:pt x="9797669" y="4793983"/>
                  </a:lnTo>
                  <a:lnTo>
                    <a:pt x="9770872" y="4831003"/>
                  </a:lnTo>
                  <a:lnTo>
                    <a:pt x="9742170" y="4866500"/>
                  </a:lnTo>
                  <a:lnTo>
                    <a:pt x="9711563" y="4900409"/>
                  </a:lnTo>
                  <a:lnTo>
                    <a:pt x="9679305" y="4932667"/>
                  </a:lnTo>
                  <a:lnTo>
                    <a:pt x="9645396" y="4963185"/>
                  </a:lnTo>
                  <a:lnTo>
                    <a:pt x="9609836" y="4991900"/>
                  </a:lnTo>
                  <a:lnTo>
                    <a:pt x="9572879" y="5018735"/>
                  </a:lnTo>
                  <a:lnTo>
                    <a:pt x="9534398" y="5043614"/>
                  </a:lnTo>
                  <a:lnTo>
                    <a:pt x="9494520" y="5066474"/>
                  </a:lnTo>
                  <a:lnTo>
                    <a:pt x="9453372" y="5087239"/>
                  </a:lnTo>
                  <a:lnTo>
                    <a:pt x="9410954" y="5105831"/>
                  </a:lnTo>
                  <a:lnTo>
                    <a:pt x="9367520" y="5122176"/>
                  </a:lnTo>
                  <a:lnTo>
                    <a:pt x="9322816" y="5136210"/>
                  </a:lnTo>
                  <a:lnTo>
                    <a:pt x="9277223" y="5147856"/>
                  </a:lnTo>
                  <a:lnTo>
                    <a:pt x="9230741" y="5157038"/>
                  </a:lnTo>
                  <a:lnTo>
                    <a:pt x="9183370" y="5163680"/>
                  </a:lnTo>
                  <a:lnTo>
                    <a:pt x="9135110" y="5167731"/>
                  </a:lnTo>
                  <a:lnTo>
                    <a:pt x="9086215" y="5169090"/>
                  </a:lnTo>
                  <a:lnTo>
                    <a:pt x="861822" y="5169090"/>
                  </a:lnTo>
                  <a:lnTo>
                    <a:pt x="812927" y="5167731"/>
                  </a:lnTo>
                  <a:lnTo>
                    <a:pt x="764666" y="5163680"/>
                  </a:lnTo>
                  <a:lnTo>
                    <a:pt x="717296" y="5157038"/>
                  </a:lnTo>
                  <a:lnTo>
                    <a:pt x="670813" y="5147856"/>
                  </a:lnTo>
                  <a:lnTo>
                    <a:pt x="625220" y="5136210"/>
                  </a:lnTo>
                  <a:lnTo>
                    <a:pt x="580516" y="5122176"/>
                  </a:lnTo>
                  <a:lnTo>
                    <a:pt x="537082" y="5105831"/>
                  </a:lnTo>
                  <a:lnTo>
                    <a:pt x="494664" y="5087239"/>
                  </a:lnTo>
                  <a:lnTo>
                    <a:pt x="453516" y="5066474"/>
                  </a:lnTo>
                  <a:lnTo>
                    <a:pt x="413638" y="5043614"/>
                  </a:lnTo>
                  <a:lnTo>
                    <a:pt x="375157" y="5018735"/>
                  </a:lnTo>
                  <a:lnTo>
                    <a:pt x="338175" y="4991900"/>
                  </a:lnTo>
                  <a:lnTo>
                    <a:pt x="302666" y="4963185"/>
                  </a:lnTo>
                  <a:lnTo>
                    <a:pt x="268744" y="4932667"/>
                  </a:lnTo>
                  <a:lnTo>
                    <a:pt x="236473" y="4900409"/>
                  </a:lnTo>
                  <a:lnTo>
                    <a:pt x="205955" y="4866500"/>
                  </a:lnTo>
                  <a:lnTo>
                    <a:pt x="177228" y="4831003"/>
                  </a:lnTo>
                  <a:lnTo>
                    <a:pt x="150393" y="4793983"/>
                  </a:lnTo>
                  <a:lnTo>
                    <a:pt x="125501" y="4755515"/>
                  </a:lnTo>
                  <a:lnTo>
                    <a:pt x="102641" y="4715687"/>
                  </a:lnTo>
                  <a:lnTo>
                    <a:pt x="81876" y="4674565"/>
                  </a:lnTo>
                  <a:lnTo>
                    <a:pt x="63271" y="4632210"/>
                  </a:lnTo>
                  <a:lnTo>
                    <a:pt x="46926" y="4588700"/>
                  </a:lnTo>
                  <a:lnTo>
                    <a:pt x="32892" y="4544123"/>
                  </a:lnTo>
                  <a:lnTo>
                    <a:pt x="21247" y="4498530"/>
                  </a:lnTo>
                  <a:lnTo>
                    <a:pt x="12052" y="4452010"/>
                  </a:lnTo>
                  <a:lnTo>
                    <a:pt x="5410" y="4404626"/>
                  </a:lnTo>
                  <a:lnTo>
                    <a:pt x="1358" y="4356481"/>
                  </a:lnTo>
                  <a:lnTo>
                    <a:pt x="0" y="4307586"/>
                  </a:lnTo>
                  <a:lnTo>
                    <a:pt x="0" y="861567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43685" y="1634489"/>
            <a:ext cx="9204960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Стратегия</a:t>
            </a:r>
            <a:r>
              <a:rPr sz="2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повышения</a:t>
            </a:r>
            <a:r>
              <a:rPr sz="2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sz="28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r>
              <a:rPr sz="2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2017–2023 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годы,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утвержденная </a:t>
            </a:r>
            <a:r>
              <a:rPr sz="2800" b="1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распоряжением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Правительства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25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сентября</a:t>
            </a:r>
            <a:r>
              <a:rPr sz="2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2017</a:t>
            </a:r>
            <a:r>
              <a:rPr sz="2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года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2039-р,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содержит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определение </a:t>
            </a:r>
            <a:r>
              <a:rPr sz="2800" b="1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 грамотности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как </a:t>
            </a:r>
            <a:r>
              <a:rPr sz="2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процесса 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финансового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образования, 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который,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свою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очередь,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определяется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как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сочетание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осведомленности,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знаний,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умений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поведенческих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моделей, 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необходимых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принятия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успешных</a:t>
            </a:r>
            <a:r>
              <a:rPr sz="2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финансовых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решений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и,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конечном </a:t>
            </a:r>
            <a:r>
              <a:rPr sz="2800" b="1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итоге,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для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достижения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финансового</a:t>
            </a:r>
            <a:r>
              <a:rPr sz="2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благосостояния.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0294" y="229615"/>
            <a:ext cx="85299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Стратегия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повышения</a:t>
            </a:r>
            <a:r>
              <a:rPr sz="2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финансовой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грамотности</a:t>
            </a:r>
            <a:r>
              <a:rPr sz="20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0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Российской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Федерации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1135" y="48717"/>
            <a:ext cx="6963409" cy="1123315"/>
            <a:chOff x="2231135" y="48717"/>
            <a:chExt cx="6963409" cy="1123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1135" y="48717"/>
              <a:ext cx="1004125" cy="11229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9463" y="48717"/>
              <a:ext cx="2701798" cy="11229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5527" y="48717"/>
              <a:ext cx="836472" cy="11229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6215" y="48717"/>
              <a:ext cx="4079620" cy="1122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9976" y="48717"/>
              <a:ext cx="1004125" cy="112298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36317" y="168097"/>
            <a:ext cx="63258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FFC000"/>
                </a:solidFill>
                <a:latin typeface="Arial Black"/>
                <a:cs typeface="Arial Black"/>
              </a:rPr>
              <a:t>«Цветик-семицветик»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0511" y="1072896"/>
            <a:ext cx="5242560" cy="235610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17750" y="3967048"/>
            <a:ext cx="737679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Все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девочка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получила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</a:t>
            </a:r>
            <a:r>
              <a:rPr sz="2400" spc="-5" dirty="0">
                <a:latin typeface="Calibri"/>
                <a:cs typeface="Calibri"/>
              </a:rPr>
              <a:t> цветка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 </a:t>
            </a:r>
            <a:r>
              <a:rPr sz="2400" spc="-10" dirty="0">
                <a:latin typeface="Calibri"/>
                <a:cs typeface="Calibri"/>
              </a:rPr>
              <a:t>своему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желанию?</a:t>
            </a:r>
            <a:endParaRPr sz="24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Как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думаете,</a:t>
            </a:r>
            <a:r>
              <a:rPr sz="2400" spc="-15" dirty="0">
                <a:latin typeface="Calibri"/>
                <a:cs typeface="Calibri"/>
              </a:rPr>
              <a:t> какое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желаний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было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самое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ценное?</a:t>
            </a:r>
            <a:endParaRPr sz="2400">
              <a:latin typeface="Calibri"/>
              <a:cs typeface="Calibri"/>
            </a:endParaRPr>
          </a:p>
          <a:p>
            <a:pPr marL="12700" marR="89789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Почему? </a:t>
            </a:r>
            <a:r>
              <a:rPr sz="2400" spc="-10" dirty="0">
                <a:latin typeface="Calibri"/>
                <a:cs typeface="Calibri"/>
              </a:rPr>
              <a:t>Все </a:t>
            </a:r>
            <a:r>
              <a:rPr sz="2400" spc="-5" dirty="0">
                <a:latin typeface="Calibri"/>
                <a:cs typeface="Calibri"/>
              </a:rPr>
              <a:t>ли наши </a:t>
            </a:r>
            <a:r>
              <a:rPr sz="2400" spc="-15" dirty="0">
                <a:latin typeface="Calibri"/>
                <a:cs typeface="Calibri"/>
              </a:rPr>
              <a:t>желания </a:t>
            </a:r>
            <a:r>
              <a:rPr sz="2400" dirty="0">
                <a:latin typeface="Calibri"/>
                <a:cs typeface="Calibri"/>
              </a:rPr>
              <a:t>могут </a:t>
            </a:r>
            <a:r>
              <a:rPr sz="2400" spc="-10" dirty="0">
                <a:latin typeface="Calibri"/>
                <a:cs typeface="Calibri"/>
              </a:rPr>
              <a:t>исполняться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реальной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жизни?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Почему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все?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Если</a:t>
            </a:r>
            <a:r>
              <a:rPr sz="2400" dirty="0">
                <a:latin typeface="Calibri"/>
                <a:cs typeface="Calibri"/>
              </a:rPr>
              <a:t> мы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хотим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что-то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иметь,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как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мы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это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приобретаем?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5516" y="172339"/>
            <a:ext cx="3877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Мультипликационное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кино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1103375"/>
            <a:ext cx="6787896" cy="52151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1162939"/>
            <a:ext cx="426402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Times New Roman"/>
                <a:cs typeface="Times New Roman"/>
              </a:rPr>
              <a:t>Мультфильм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СМЕШАРИКИ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«Финансовая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грамотность.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spc="-20" dirty="0">
                <a:latin typeface="Times New Roman"/>
                <a:cs typeface="Times New Roman"/>
              </a:rPr>
              <a:t>Благородное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дело».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«Где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могут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вырасти</a:t>
            </a:r>
            <a:r>
              <a:rPr sz="24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деньги?»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Times New Roman"/>
                <a:cs typeface="Times New Roman"/>
              </a:rPr>
              <a:t>Мультфильм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серии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spc="-40" dirty="0">
                <a:latin typeface="Times New Roman"/>
                <a:cs typeface="Times New Roman"/>
              </a:rPr>
              <a:t>«Азбука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денег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тетушки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Совы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Работа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зарплата».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«Как</a:t>
            </a:r>
            <a:r>
              <a:rPr sz="24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помочь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ребятам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вырасти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богатыми?»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" y="0"/>
            <a:ext cx="12106910" cy="6855459"/>
            <a:chOff x="15240" y="0"/>
            <a:chExt cx="12106910" cy="685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" y="0"/>
              <a:ext cx="12106656" cy="68549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54935" y="201168"/>
              <a:ext cx="8141334" cy="511809"/>
            </a:xfrm>
            <a:custGeom>
              <a:avLst/>
              <a:gdLst/>
              <a:ahLst/>
              <a:cxnLst/>
              <a:rect l="l" t="t" r="r" b="b"/>
              <a:pathLst>
                <a:path w="8141334" h="511809">
                  <a:moveTo>
                    <a:pt x="8055736" y="0"/>
                  </a:moveTo>
                  <a:lnTo>
                    <a:pt x="85343" y="0"/>
                  </a:lnTo>
                  <a:lnTo>
                    <a:pt x="52196" y="6730"/>
                  </a:lnTo>
                  <a:lnTo>
                    <a:pt x="25018" y="25018"/>
                  </a:lnTo>
                  <a:lnTo>
                    <a:pt x="6731" y="52070"/>
                  </a:lnTo>
                  <a:lnTo>
                    <a:pt x="0" y="85343"/>
                  </a:lnTo>
                  <a:lnTo>
                    <a:pt x="0" y="426465"/>
                  </a:lnTo>
                  <a:lnTo>
                    <a:pt x="6731" y="459612"/>
                  </a:lnTo>
                  <a:lnTo>
                    <a:pt x="25018" y="486790"/>
                  </a:lnTo>
                  <a:lnTo>
                    <a:pt x="52196" y="505078"/>
                  </a:lnTo>
                  <a:lnTo>
                    <a:pt x="85343" y="511809"/>
                  </a:lnTo>
                  <a:lnTo>
                    <a:pt x="8055736" y="511809"/>
                  </a:lnTo>
                  <a:lnTo>
                    <a:pt x="8089011" y="505078"/>
                  </a:lnTo>
                  <a:lnTo>
                    <a:pt x="8116188" y="486790"/>
                  </a:lnTo>
                  <a:lnTo>
                    <a:pt x="8134477" y="459612"/>
                  </a:lnTo>
                  <a:lnTo>
                    <a:pt x="8141208" y="426465"/>
                  </a:lnTo>
                  <a:lnTo>
                    <a:pt x="8141208" y="85343"/>
                  </a:lnTo>
                  <a:lnTo>
                    <a:pt x="8134477" y="52070"/>
                  </a:lnTo>
                  <a:lnTo>
                    <a:pt x="8116188" y="25018"/>
                  </a:lnTo>
                  <a:lnTo>
                    <a:pt x="8089011" y="6730"/>
                  </a:lnTo>
                  <a:lnTo>
                    <a:pt x="805573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4935" y="201168"/>
              <a:ext cx="8141334" cy="511809"/>
            </a:xfrm>
            <a:custGeom>
              <a:avLst/>
              <a:gdLst/>
              <a:ahLst/>
              <a:cxnLst/>
              <a:rect l="l" t="t" r="r" b="b"/>
              <a:pathLst>
                <a:path w="8141334" h="511809">
                  <a:moveTo>
                    <a:pt x="0" y="85343"/>
                  </a:moveTo>
                  <a:lnTo>
                    <a:pt x="6731" y="52070"/>
                  </a:lnTo>
                  <a:lnTo>
                    <a:pt x="25018" y="25018"/>
                  </a:lnTo>
                  <a:lnTo>
                    <a:pt x="52196" y="6730"/>
                  </a:lnTo>
                  <a:lnTo>
                    <a:pt x="85343" y="0"/>
                  </a:lnTo>
                  <a:lnTo>
                    <a:pt x="8055736" y="0"/>
                  </a:lnTo>
                  <a:lnTo>
                    <a:pt x="8089011" y="6730"/>
                  </a:lnTo>
                  <a:lnTo>
                    <a:pt x="8116188" y="25018"/>
                  </a:lnTo>
                  <a:lnTo>
                    <a:pt x="8134477" y="52070"/>
                  </a:lnTo>
                  <a:lnTo>
                    <a:pt x="8141208" y="85343"/>
                  </a:lnTo>
                  <a:lnTo>
                    <a:pt x="8141208" y="426465"/>
                  </a:lnTo>
                  <a:lnTo>
                    <a:pt x="8134477" y="459612"/>
                  </a:lnTo>
                  <a:lnTo>
                    <a:pt x="8116188" y="486790"/>
                  </a:lnTo>
                  <a:lnTo>
                    <a:pt x="8089011" y="505078"/>
                  </a:lnTo>
                  <a:lnTo>
                    <a:pt x="8055736" y="511809"/>
                  </a:lnTo>
                  <a:lnTo>
                    <a:pt x="85343" y="511809"/>
                  </a:lnTo>
                  <a:lnTo>
                    <a:pt x="52196" y="505078"/>
                  </a:lnTo>
                  <a:lnTo>
                    <a:pt x="25018" y="486790"/>
                  </a:lnTo>
                  <a:lnTo>
                    <a:pt x="6731" y="459612"/>
                  </a:lnTo>
                  <a:lnTo>
                    <a:pt x="0" y="426465"/>
                  </a:lnTo>
                  <a:lnTo>
                    <a:pt x="0" y="85343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63009" y="241553"/>
            <a:ext cx="4060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Формы</a:t>
            </a:r>
            <a:r>
              <a:rPr sz="2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работы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родителями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9994" y="0"/>
            <a:ext cx="11732260" cy="6702425"/>
            <a:chOff x="459994" y="0"/>
            <a:chExt cx="11732260" cy="67024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6391" y="0"/>
              <a:ext cx="1435607" cy="1429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60" y="1542288"/>
              <a:ext cx="3718560" cy="37124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9204" y="1516380"/>
              <a:ext cx="3779520" cy="3770629"/>
            </a:xfrm>
            <a:custGeom>
              <a:avLst/>
              <a:gdLst/>
              <a:ahLst/>
              <a:cxnLst/>
              <a:rect l="l" t="t" r="r" b="b"/>
              <a:pathLst>
                <a:path w="3779520" h="3770629">
                  <a:moveTo>
                    <a:pt x="0" y="3770122"/>
                  </a:moveTo>
                  <a:lnTo>
                    <a:pt x="3779266" y="3770122"/>
                  </a:lnTo>
                  <a:lnTo>
                    <a:pt x="3779266" y="0"/>
                  </a:lnTo>
                  <a:lnTo>
                    <a:pt x="0" y="0"/>
                  </a:lnTo>
                  <a:lnTo>
                    <a:pt x="0" y="3770122"/>
                  </a:lnTo>
                  <a:close/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7720" y="2182367"/>
              <a:ext cx="3154679" cy="44622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01812" y="2153411"/>
              <a:ext cx="3212465" cy="4519930"/>
            </a:xfrm>
            <a:custGeom>
              <a:avLst/>
              <a:gdLst/>
              <a:ahLst/>
              <a:cxnLst/>
              <a:rect l="l" t="t" r="r" b="b"/>
              <a:pathLst>
                <a:path w="3212465" h="4519930">
                  <a:moveTo>
                    <a:pt x="0" y="4519803"/>
                  </a:moveTo>
                  <a:lnTo>
                    <a:pt x="3212211" y="4519803"/>
                  </a:lnTo>
                  <a:lnTo>
                    <a:pt x="3212211" y="0"/>
                  </a:lnTo>
                  <a:lnTo>
                    <a:pt x="0" y="0"/>
                  </a:lnTo>
                  <a:lnTo>
                    <a:pt x="0" y="4519803"/>
                  </a:lnTo>
                  <a:close/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5609" y="5335270"/>
            <a:ext cx="1905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8005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Совместное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и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1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ле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дидактических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пособий-</a:t>
            </a:r>
            <a:r>
              <a:rPr sz="1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лэпбуков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3317" y="749884"/>
            <a:ext cx="8857615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81455" algn="ctr">
              <a:lnSpc>
                <a:spcPts val="2125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Обеспечение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психолого-педагогической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поддержки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семьи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повышения</a:t>
            </a:r>
            <a:endParaRPr sz="1800">
              <a:latin typeface="Times New Roman"/>
              <a:cs typeface="Times New Roman"/>
            </a:endParaRPr>
          </a:p>
          <a:p>
            <a:pPr marR="1430655" algn="ctr">
              <a:lnSpc>
                <a:spcPts val="2125"/>
              </a:lnSpc>
            </a:pPr>
            <a:r>
              <a:rPr sz="1800" b="1" spc="-20" dirty="0">
                <a:latin typeface="Times New Roman"/>
                <a:cs typeface="Times New Roman"/>
              </a:rPr>
              <a:t>компетентности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родителей </a:t>
            </a:r>
            <a:r>
              <a:rPr sz="1800" b="1" spc="-10" dirty="0">
                <a:latin typeface="Times New Roman"/>
                <a:cs typeface="Times New Roman"/>
              </a:rPr>
              <a:t>(законных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представителей)</a:t>
            </a:r>
            <a:endParaRPr sz="1800">
              <a:latin typeface="Times New Roman"/>
              <a:cs typeface="Times New Roman"/>
            </a:endParaRPr>
          </a:p>
          <a:p>
            <a:pPr marL="6978015" marR="5080">
              <a:lnSpc>
                <a:spcPts val="2090"/>
              </a:lnSpc>
              <a:spcBef>
                <a:spcPts val="1595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Дистанционное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18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ь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1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28744" y="1475232"/>
            <a:ext cx="3928872" cy="265480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1104" y="0"/>
            <a:ext cx="11741150" cy="6522720"/>
            <a:chOff x="451104" y="0"/>
            <a:chExt cx="11741150" cy="65227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104" y="1011936"/>
              <a:ext cx="11423904" cy="5510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6392" y="0"/>
              <a:ext cx="1435607" cy="14295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3726" y="259537"/>
            <a:ext cx="7422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Направления</a:t>
            </a:r>
            <a:r>
              <a:rPr sz="24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4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формы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взаимодействия</a:t>
            </a:r>
            <a:r>
              <a:rPr sz="24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родителями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963" y="1441450"/>
            <a:ext cx="3896995" cy="209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наличие знаний и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представлений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об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экономической</a:t>
            </a:r>
            <a:r>
              <a:rPr sz="24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жизни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детей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экономические</a:t>
            </a:r>
            <a:r>
              <a:rPr sz="24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умения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0460" y="5520944"/>
            <a:ext cx="39770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нравственно-экономические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качества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личности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9890" y="280492"/>
            <a:ext cx="40970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Индикаторы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качества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32832" y="2938272"/>
            <a:ext cx="5970905" cy="2280285"/>
            <a:chOff x="5132832" y="2938272"/>
            <a:chExt cx="5970905" cy="2280285"/>
          </a:xfrm>
        </p:grpSpPr>
        <p:sp>
          <p:nvSpPr>
            <p:cNvPr id="6" name="object 6"/>
            <p:cNvSpPr/>
            <p:nvPr/>
          </p:nvSpPr>
          <p:spPr>
            <a:xfrm>
              <a:off x="5138928" y="2944368"/>
              <a:ext cx="5958840" cy="2268220"/>
            </a:xfrm>
            <a:custGeom>
              <a:avLst/>
              <a:gdLst/>
              <a:ahLst/>
              <a:cxnLst/>
              <a:rect l="l" t="t" r="r" b="b"/>
              <a:pathLst>
                <a:path w="5958840" h="2268220">
                  <a:moveTo>
                    <a:pt x="5580126" y="0"/>
                  </a:moveTo>
                  <a:lnTo>
                    <a:pt x="378333" y="0"/>
                  </a:lnTo>
                  <a:lnTo>
                    <a:pt x="330962" y="2921"/>
                  </a:lnTo>
                  <a:lnTo>
                    <a:pt x="285242" y="11557"/>
                  </a:lnTo>
                  <a:lnTo>
                    <a:pt x="241681" y="25400"/>
                  </a:lnTo>
                  <a:lnTo>
                    <a:pt x="200533" y="44323"/>
                  </a:lnTo>
                  <a:lnTo>
                    <a:pt x="162179" y="67691"/>
                  </a:lnTo>
                  <a:lnTo>
                    <a:pt x="127126" y="95377"/>
                  </a:lnTo>
                  <a:lnTo>
                    <a:pt x="95504" y="127000"/>
                  </a:lnTo>
                  <a:lnTo>
                    <a:pt x="67818" y="162052"/>
                  </a:lnTo>
                  <a:lnTo>
                    <a:pt x="44323" y="200279"/>
                  </a:lnTo>
                  <a:lnTo>
                    <a:pt x="25526" y="241300"/>
                  </a:lnTo>
                  <a:lnTo>
                    <a:pt x="11557" y="284861"/>
                  </a:lnTo>
                  <a:lnTo>
                    <a:pt x="2921" y="330581"/>
                  </a:lnTo>
                  <a:lnTo>
                    <a:pt x="0" y="377952"/>
                  </a:lnTo>
                  <a:lnTo>
                    <a:pt x="0" y="1889760"/>
                  </a:lnTo>
                  <a:lnTo>
                    <a:pt x="2921" y="1937131"/>
                  </a:lnTo>
                  <a:lnTo>
                    <a:pt x="11557" y="1982851"/>
                  </a:lnTo>
                  <a:lnTo>
                    <a:pt x="25526" y="2026412"/>
                  </a:lnTo>
                  <a:lnTo>
                    <a:pt x="44323" y="2067433"/>
                  </a:lnTo>
                  <a:lnTo>
                    <a:pt x="67818" y="2105660"/>
                  </a:lnTo>
                  <a:lnTo>
                    <a:pt x="95504" y="2140712"/>
                  </a:lnTo>
                  <a:lnTo>
                    <a:pt x="127126" y="2172335"/>
                  </a:lnTo>
                  <a:lnTo>
                    <a:pt x="162179" y="2200021"/>
                  </a:lnTo>
                  <a:lnTo>
                    <a:pt x="200533" y="2223389"/>
                  </a:lnTo>
                  <a:lnTo>
                    <a:pt x="241681" y="2242312"/>
                  </a:lnTo>
                  <a:lnTo>
                    <a:pt x="285242" y="2256155"/>
                  </a:lnTo>
                  <a:lnTo>
                    <a:pt x="330962" y="2264791"/>
                  </a:lnTo>
                  <a:lnTo>
                    <a:pt x="378333" y="2267712"/>
                  </a:lnTo>
                  <a:lnTo>
                    <a:pt x="5580126" y="2267712"/>
                  </a:lnTo>
                  <a:lnTo>
                    <a:pt x="5627624" y="2264791"/>
                  </a:lnTo>
                  <a:lnTo>
                    <a:pt x="5673344" y="2256155"/>
                  </a:lnTo>
                  <a:lnTo>
                    <a:pt x="5716905" y="2242312"/>
                  </a:lnTo>
                  <a:lnTo>
                    <a:pt x="5758053" y="2223389"/>
                  </a:lnTo>
                  <a:lnTo>
                    <a:pt x="5796280" y="2200021"/>
                  </a:lnTo>
                  <a:lnTo>
                    <a:pt x="5831458" y="2172335"/>
                  </a:lnTo>
                  <a:lnTo>
                    <a:pt x="5863082" y="2140712"/>
                  </a:lnTo>
                  <a:lnTo>
                    <a:pt x="5890768" y="2105660"/>
                  </a:lnTo>
                  <a:lnTo>
                    <a:pt x="5914263" y="2067433"/>
                  </a:lnTo>
                  <a:lnTo>
                    <a:pt x="5933058" y="2026412"/>
                  </a:lnTo>
                  <a:lnTo>
                    <a:pt x="5947029" y="1982851"/>
                  </a:lnTo>
                  <a:lnTo>
                    <a:pt x="5955665" y="1937131"/>
                  </a:lnTo>
                  <a:lnTo>
                    <a:pt x="5958586" y="1889760"/>
                  </a:lnTo>
                  <a:lnTo>
                    <a:pt x="5958586" y="377952"/>
                  </a:lnTo>
                  <a:lnTo>
                    <a:pt x="5955665" y="330581"/>
                  </a:lnTo>
                  <a:lnTo>
                    <a:pt x="5947029" y="284861"/>
                  </a:lnTo>
                  <a:lnTo>
                    <a:pt x="5933058" y="241300"/>
                  </a:lnTo>
                  <a:lnTo>
                    <a:pt x="5914263" y="200279"/>
                  </a:lnTo>
                  <a:lnTo>
                    <a:pt x="5890768" y="162052"/>
                  </a:lnTo>
                  <a:lnTo>
                    <a:pt x="5863082" y="127000"/>
                  </a:lnTo>
                  <a:lnTo>
                    <a:pt x="5831458" y="95377"/>
                  </a:lnTo>
                  <a:lnTo>
                    <a:pt x="5796280" y="67691"/>
                  </a:lnTo>
                  <a:lnTo>
                    <a:pt x="5758053" y="44323"/>
                  </a:lnTo>
                  <a:lnTo>
                    <a:pt x="5716905" y="25400"/>
                  </a:lnTo>
                  <a:lnTo>
                    <a:pt x="5673344" y="11557"/>
                  </a:lnTo>
                  <a:lnTo>
                    <a:pt x="5627624" y="2921"/>
                  </a:lnTo>
                  <a:lnTo>
                    <a:pt x="558012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38928" y="2944368"/>
              <a:ext cx="5958840" cy="2268220"/>
            </a:xfrm>
            <a:custGeom>
              <a:avLst/>
              <a:gdLst/>
              <a:ahLst/>
              <a:cxnLst/>
              <a:rect l="l" t="t" r="r" b="b"/>
              <a:pathLst>
                <a:path w="5958840" h="2268220">
                  <a:moveTo>
                    <a:pt x="0" y="377952"/>
                  </a:moveTo>
                  <a:lnTo>
                    <a:pt x="2921" y="330581"/>
                  </a:lnTo>
                  <a:lnTo>
                    <a:pt x="11557" y="284861"/>
                  </a:lnTo>
                  <a:lnTo>
                    <a:pt x="25526" y="241300"/>
                  </a:lnTo>
                  <a:lnTo>
                    <a:pt x="44323" y="200279"/>
                  </a:lnTo>
                  <a:lnTo>
                    <a:pt x="67818" y="162052"/>
                  </a:lnTo>
                  <a:lnTo>
                    <a:pt x="95504" y="127000"/>
                  </a:lnTo>
                  <a:lnTo>
                    <a:pt x="127126" y="95377"/>
                  </a:lnTo>
                  <a:lnTo>
                    <a:pt x="162179" y="67691"/>
                  </a:lnTo>
                  <a:lnTo>
                    <a:pt x="200533" y="44323"/>
                  </a:lnTo>
                  <a:lnTo>
                    <a:pt x="241681" y="25400"/>
                  </a:lnTo>
                  <a:lnTo>
                    <a:pt x="285242" y="11557"/>
                  </a:lnTo>
                  <a:lnTo>
                    <a:pt x="330962" y="2921"/>
                  </a:lnTo>
                  <a:lnTo>
                    <a:pt x="378333" y="0"/>
                  </a:lnTo>
                  <a:lnTo>
                    <a:pt x="5580126" y="0"/>
                  </a:lnTo>
                  <a:lnTo>
                    <a:pt x="5627624" y="2921"/>
                  </a:lnTo>
                  <a:lnTo>
                    <a:pt x="5673344" y="11557"/>
                  </a:lnTo>
                  <a:lnTo>
                    <a:pt x="5716905" y="25400"/>
                  </a:lnTo>
                  <a:lnTo>
                    <a:pt x="5758053" y="44323"/>
                  </a:lnTo>
                  <a:lnTo>
                    <a:pt x="5796280" y="67691"/>
                  </a:lnTo>
                  <a:lnTo>
                    <a:pt x="5831458" y="95377"/>
                  </a:lnTo>
                  <a:lnTo>
                    <a:pt x="5863082" y="127000"/>
                  </a:lnTo>
                  <a:lnTo>
                    <a:pt x="5890768" y="162052"/>
                  </a:lnTo>
                  <a:lnTo>
                    <a:pt x="5914263" y="200279"/>
                  </a:lnTo>
                  <a:lnTo>
                    <a:pt x="5933058" y="241300"/>
                  </a:lnTo>
                  <a:lnTo>
                    <a:pt x="5947029" y="284861"/>
                  </a:lnTo>
                  <a:lnTo>
                    <a:pt x="5955665" y="330581"/>
                  </a:lnTo>
                  <a:lnTo>
                    <a:pt x="5958586" y="377952"/>
                  </a:lnTo>
                  <a:lnTo>
                    <a:pt x="5958586" y="1889760"/>
                  </a:lnTo>
                  <a:lnTo>
                    <a:pt x="5955665" y="1937131"/>
                  </a:lnTo>
                  <a:lnTo>
                    <a:pt x="5947029" y="1982851"/>
                  </a:lnTo>
                  <a:lnTo>
                    <a:pt x="5933058" y="2026412"/>
                  </a:lnTo>
                  <a:lnTo>
                    <a:pt x="5914263" y="2067433"/>
                  </a:lnTo>
                  <a:lnTo>
                    <a:pt x="5890768" y="2105660"/>
                  </a:lnTo>
                  <a:lnTo>
                    <a:pt x="5863082" y="2140712"/>
                  </a:lnTo>
                  <a:lnTo>
                    <a:pt x="5831458" y="2172335"/>
                  </a:lnTo>
                  <a:lnTo>
                    <a:pt x="5796280" y="2200021"/>
                  </a:lnTo>
                  <a:lnTo>
                    <a:pt x="5758053" y="2223389"/>
                  </a:lnTo>
                  <a:lnTo>
                    <a:pt x="5716905" y="2242312"/>
                  </a:lnTo>
                  <a:lnTo>
                    <a:pt x="5673344" y="2256155"/>
                  </a:lnTo>
                  <a:lnTo>
                    <a:pt x="5627624" y="2264791"/>
                  </a:lnTo>
                  <a:lnTo>
                    <a:pt x="5580126" y="2267712"/>
                  </a:lnTo>
                  <a:lnTo>
                    <a:pt x="378333" y="2267712"/>
                  </a:lnTo>
                  <a:lnTo>
                    <a:pt x="330962" y="2264791"/>
                  </a:lnTo>
                  <a:lnTo>
                    <a:pt x="285242" y="2256155"/>
                  </a:lnTo>
                  <a:lnTo>
                    <a:pt x="241681" y="2242312"/>
                  </a:lnTo>
                  <a:lnTo>
                    <a:pt x="200533" y="2223389"/>
                  </a:lnTo>
                  <a:lnTo>
                    <a:pt x="162179" y="2200021"/>
                  </a:lnTo>
                  <a:lnTo>
                    <a:pt x="127126" y="2172335"/>
                  </a:lnTo>
                  <a:lnTo>
                    <a:pt x="95504" y="2140712"/>
                  </a:lnTo>
                  <a:lnTo>
                    <a:pt x="67818" y="2105660"/>
                  </a:lnTo>
                  <a:lnTo>
                    <a:pt x="44323" y="2067433"/>
                  </a:lnTo>
                  <a:lnTo>
                    <a:pt x="25526" y="2026412"/>
                  </a:lnTo>
                  <a:lnTo>
                    <a:pt x="11557" y="1982851"/>
                  </a:lnTo>
                  <a:lnTo>
                    <a:pt x="2921" y="1937131"/>
                  </a:lnTo>
                  <a:lnTo>
                    <a:pt x="0" y="1889760"/>
                  </a:lnTo>
                  <a:lnTo>
                    <a:pt x="0" y="377952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132832" y="5321808"/>
            <a:ext cx="6047740" cy="1411605"/>
            <a:chOff x="5132832" y="5321808"/>
            <a:chExt cx="6047740" cy="1411605"/>
          </a:xfrm>
        </p:grpSpPr>
        <p:sp>
          <p:nvSpPr>
            <p:cNvPr id="9" name="object 9"/>
            <p:cNvSpPr/>
            <p:nvPr/>
          </p:nvSpPr>
          <p:spPr>
            <a:xfrm>
              <a:off x="5138928" y="5327904"/>
              <a:ext cx="6035040" cy="1399540"/>
            </a:xfrm>
            <a:custGeom>
              <a:avLst/>
              <a:gdLst/>
              <a:ahLst/>
              <a:cxnLst/>
              <a:rect l="l" t="t" r="r" b="b"/>
              <a:pathLst>
                <a:path w="6035040" h="1399540">
                  <a:moveTo>
                    <a:pt x="5802122" y="0"/>
                  </a:moveTo>
                  <a:lnTo>
                    <a:pt x="232918" y="0"/>
                  </a:lnTo>
                  <a:lnTo>
                    <a:pt x="185927" y="4699"/>
                  </a:lnTo>
                  <a:lnTo>
                    <a:pt x="142239" y="18288"/>
                  </a:lnTo>
                  <a:lnTo>
                    <a:pt x="102743" y="39751"/>
                  </a:lnTo>
                  <a:lnTo>
                    <a:pt x="68199" y="68199"/>
                  </a:lnTo>
                  <a:lnTo>
                    <a:pt x="39750" y="102743"/>
                  </a:lnTo>
                  <a:lnTo>
                    <a:pt x="18287" y="142367"/>
                  </a:lnTo>
                  <a:lnTo>
                    <a:pt x="4699" y="186182"/>
                  </a:lnTo>
                  <a:lnTo>
                    <a:pt x="0" y="233172"/>
                  </a:lnTo>
                  <a:lnTo>
                    <a:pt x="0" y="1165783"/>
                  </a:lnTo>
                  <a:lnTo>
                    <a:pt x="4699" y="1212786"/>
                  </a:lnTo>
                  <a:lnTo>
                    <a:pt x="18287" y="1256550"/>
                  </a:lnTo>
                  <a:lnTo>
                    <a:pt x="39750" y="1296162"/>
                  </a:lnTo>
                  <a:lnTo>
                    <a:pt x="68199" y="1330667"/>
                  </a:lnTo>
                  <a:lnTo>
                    <a:pt x="102743" y="1359141"/>
                  </a:lnTo>
                  <a:lnTo>
                    <a:pt x="142239" y="1380642"/>
                  </a:lnTo>
                  <a:lnTo>
                    <a:pt x="185927" y="1394231"/>
                  </a:lnTo>
                  <a:lnTo>
                    <a:pt x="232918" y="1398968"/>
                  </a:lnTo>
                  <a:lnTo>
                    <a:pt x="5802122" y="1398968"/>
                  </a:lnTo>
                  <a:lnTo>
                    <a:pt x="5849112" y="1394231"/>
                  </a:lnTo>
                  <a:lnTo>
                    <a:pt x="5892800" y="1380642"/>
                  </a:lnTo>
                  <a:lnTo>
                    <a:pt x="5932297" y="1359141"/>
                  </a:lnTo>
                  <a:lnTo>
                    <a:pt x="5966841" y="1330667"/>
                  </a:lnTo>
                  <a:lnTo>
                    <a:pt x="5995289" y="1296162"/>
                  </a:lnTo>
                  <a:lnTo>
                    <a:pt x="6016752" y="1256550"/>
                  </a:lnTo>
                  <a:lnTo>
                    <a:pt x="6030341" y="1212786"/>
                  </a:lnTo>
                  <a:lnTo>
                    <a:pt x="6035040" y="1165783"/>
                  </a:lnTo>
                  <a:lnTo>
                    <a:pt x="6035040" y="233172"/>
                  </a:lnTo>
                  <a:lnTo>
                    <a:pt x="6030341" y="186182"/>
                  </a:lnTo>
                  <a:lnTo>
                    <a:pt x="6016752" y="142367"/>
                  </a:lnTo>
                  <a:lnTo>
                    <a:pt x="5995289" y="102743"/>
                  </a:lnTo>
                  <a:lnTo>
                    <a:pt x="5966841" y="68199"/>
                  </a:lnTo>
                  <a:lnTo>
                    <a:pt x="5932297" y="39751"/>
                  </a:lnTo>
                  <a:lnTo>
                    <a:pt x="5892800" y="18288"/>
                  </a:lnTo>
                  <a:lnTo>
                    <a:pt x="5849112" y="4699"/>
                  </a:lnTo>
                  <a:lnTo>
                    <a:pt x="580212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38928" y="5327904"/>
              <a:ext cx="6035040" cy="1399540"/>
            </a:xfrm>
            <a:custGeom>
              <a:avLst/>
              <a:gdLst/>
              <a:ahLst/>
              <a:cxnLst/>
              <a:rect l="l" t="t" r="r" b="b"/>
              <a:pathLst>
                <a:path w="6035040" h="1399540">
                  <a:moveTo>
                    <a:pt x="0" y="233172"/>
                  </a:moveTo>
                  <a:lnTo>
                    <a:pt x="4699" y="186182"/>
                  </a:lnTo>
                  <a:lnTo>
                    <a:pt x="18287" y="142367"/>
                  </a:lnTo>
                  <a:lnTo>
                    <a:pt x="39750" y="102743"/>
                  </a:lnTo>
                  <a:lnTo>
                    <a:pt x="68199" y="68199"/>
                  </a:lnTo>
                  <a:lnTo>
                    <a:pt x="102743" y="39751"/>
                  </a:lnTo>
                  <a:lnTo>
                    <a:pt x="142239" y="18288"/>
                  </a:lnTo>
                  <a:lnTo>
                    <a:pt x="185927" y="4699"/>
                  </a:lnTo>
                  <a:lnTo>
                    <a:pt x="232918" y="0"/>
                  </a:lnTo>
                  <a:lnTo>
                    <a:pt x="5802122" y="0"/>
                  </a:lnTo>
                  <a:lnTo>
                    <a:pt x="5849112" y="4699"/>
                  </a:lnTo>
                  <a:lnTo>
                    <a:pt x="5892800" y="18288"/>
                  </a:lnTo>
                  <a:lnTo>
                    <a:pt x="5932297" y="39751"/>
                  </a:lnTo>
                  <a:lnTo>
                    <a:pt x="5966841" y="68199"/>
                  </a:lnTo>
                  <a:lnTo>
                    <a:pt x="5995289" y="102743"/>
                  </a:lnTo>
                  <a:lnTo>
                    <a:pt x="6016752" y="142367"/>
                  </a:lnTo>
                  <a:lnTo>
                    <a:pt x="6030341" y="186182"/>
                  </a:lnTo>
                  <a:lnTo>
                    <a:pt x="6035040" y="233172"/>
                  </a:lnTo>
                  <a:lnTo>
                    <a:pt x="6035040" y="1165783"/>
                  </a:lnTo>
                  <a:lnTo>
                    <a:pt x="6030341" y="1212786"/>
                  </a:lnTo>
                  <a:lnTo>
                    <a:pt x="6016752" y="1256550"/>
                  </a:lnTo>
                  <a:lnTo>
                    <a:pt x="5995289" y="1296162"/>
                  </a:lnTo>
                  <a:lnTo>
                    <a:pt x="5966841" y="1330667"/>
                  </a:lnTo>
                  <a:lnTo>
                    <a:pt x="5932297" y="1359141"/>
                  </a:lnTo>
                  <a:lnTo>
                    <a:pt x="5892800" y="1380642"/>
                  </a:lnTo>
                  <a:lnTo>
                    <a:pt x="5849112" y="1394231"/>
                  </a:lnTo>
                  <a:lnTo>
                    <a:pt x="5802122" y="1398968"/>
                  </a:lnTo>
                  <a:lnTo>
                    <a:pt x="232918" y="1398968"/>
                  </a:lnTo>
                  <a:lnTo>
                    <a:pt x="185927" y="1394231"/>
                  </a:lnTo>
                  <a:lnTo>
                    <a:pt x="142239" y="1380642"/>
                  </a:lnTo>
                  <a:lnTo>
                    <a:pt x="102743" y="1359141"/>
                  </a:lnTo>
                  <a:lnTo>
                    <a:pt x="68199" y="1330667"/>
                  </a:lnTo>
                  <a:lnTo>
                    <a:pt x="39750" y="1296162"/>
                  </a:lnTo>
                  <a:lnTo>
                    <a:pt x="18287" y="1256550"/>
                  </a:lnTo>
                  <a:lnTo>
                    <a:pt x="4699" y="1212786"/>
                  </a:lnTo>
                  <a:lnTo>
                    <a:pt x="0" y="1165783"/>
                  </a:lnTo>
                  <a:lnTo>
                    <a:pt x="0" y="233172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88660" y="1227201"/>
            <a:ext cx="5615940" cy="521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15595" algn="l"/>
                <a:tab pos="31623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знание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ребенком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потребностей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семьи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представления</a:t>
            </a:r>
            <a:endParaRPr sz="180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труде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родителей</a:t>
            </a:r>
            <a:endParaRPr sz="1800">
              <a:latin typeface="Times New Roman"/>
              <a:cs typeface="Times New Roman"/>
            </a:endParaRPr>
          </a:p>
          <a:p>
            <a:pPr marL="315595" indent="-287020">
              <a:lnSpc>
                <a:spcPct val="100000"/>
              </a:lnSpc>
              <a:buFont typeface="Microsoft Sans Serif"/>
              <a:buChar char="•"/>
              <a:tabLst>
                <a:tab pos="315595" algn="l"/>
                <a:tab pos="31623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1800" spc="-11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18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ти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endParaRPr sz="1800">
              <a:latin typeface="Times New Roman"/>
              <a:cs typeface="Times New Roman"/>
            </a:endParaRPr>
          </a:p>
          <a:p>
            <a:pPr marL="315595" indent="-287020">
              <a:lnSpc>
                <a:spcPct val="100000"/>
              </a:lnSpc>
              <a:buFont typeface="Microsoft Sans Serif"/>
              <a:buChar char="•"/>
              <a:tabLst>
                <a:tab pos="315595" algn="l"/>
                <a:tab pos="31623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проявление</a:t>
            </a:r>
            <a:r>
              <a:rPr sz="18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интереса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окружающим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явлениям</a:t>
            </a:r>
            <a:endParaRPr sz="180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бщ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41630" marR="201295" indent="-287020" algn="just">
              <a:lnSpc>
                <a:spcPct val="100000"/>
              </a:lnSpc>
              <a:spcBef>
                <a:spcPts val="1570"/>
              </a:spcBef>
              <a:buFont typeface="Microsoft Sans Serif"/>
              <a:buChar char="•"/>
              <a:tabLst>
                <a:tab pos="34226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отражение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имеющихся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знаний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игровой, 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трудовой, 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продуктивной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 и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опираться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знания</a:t>
            </a:r>
            <a:endParaRPr sz="1800">
              <a:latin typeface="Times New Roman"/>
              <a:cs typeface="Times New Roman"/>
            </a:endParaRPr>
          </a:p>
          <a:p>
            <a:pPr marL="341630" marR="10223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41630" algn="l"/>
                <a:tab pos="342265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общение со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взрослыми и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сверстниками,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способность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выбору,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взаимопомощь,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находить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свое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место</a:t>
            </a:r>
            <a:r>
              <a:rPr sz="18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общем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деле,</a:t>
            </a:r>
            <a:r>
              <a:rPr sz="18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стремление</a:t>
            </a:r>
            <a:r>
              <a:rPr sz="18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сотрудничеству, 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достижение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поставленной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цели.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Microsoft Sans Serif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Microsoft Sans Serif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оя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ти,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тв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тв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ти,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деловитости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предприимчивости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оценка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проявления</a:t>
            </a:r>
            <a:r>
              <a:rPr sz="18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этих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</a:t>
            </a:r>
            <a:r>
              <a:rPr sz="18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сверстников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6047" y="246888"/>
            <a:ext cx="9415145" cy="859155"/>
            <a:chOff x="1146047" y="246888"/>
            <a:chExt cx="9415145" cy="859155"/>
          </a:xfrm>
        </p:grpSpPr>
        <p:sp>
          <p:nvSpPr>
            <p:cNvPr id="3" name="object 3"/>
            <p:cNvSpPr/>
            <p:nvPr/>
          </p:nvSpPr>
          <p:spPr>
            <a:xfrm>
              <a:off x="1152143" y="252984"/>
              <a:ext cx="9402445" cy="847090"/>
            </a:xfrm>
            <a:custGeom>
              <a:avLst/>
              <a:gdLst/>
              <a:ahLst/>
              <a:cxnLst/>
              <a:rect l="l" t="t" r="r" b="b"/>
              <a:pathLst>
                <a:path w="9402445" h="847090">
                  <a:moveTo>
                    <a:pt x="9261475" y="0"/>
                  </a:moveTo>
                  <a:lnTo>
                    <a:pt x="140969" y="0"/>
                  </a:lnTo>
                  <a:lnTo>
                    <a:pt x="96431" y="7239"/>
                  </a:lnTo>
                  <a:lnTo>
                    <a:pt x="57734" y="27177"/>
                  </a:lnTo>
                  <a:lnTo>
                    <a:pt x="27203" y="57785"/>
                  </a:lnTo>
                  <a:lnTo>
                    <a:pt x="7188" y="96520"/>
                  </a:lnTo>
                  <a:lnTo>
                    <a:pt x="0" y="141097"/>
                  </a:lnTo>
                  <a:lnTo>
                    <a:pt x="0" y="705866"/>
                  </a:lnTo>
                  <a:lnTo>
                    <a:pt x="7188" y="750443"/>
                  </a:lnTo>
                  <a:lnTo>
                    <a:pt x="27203" y="789178"/>
                  </a:lnTo>
                  <a:lnTo>
                    <a:pt x="57734" y="819785"/>
                  </a:lnTo>
                  <a:lnTo>
                    <a:pt x="96431" y="839724"/>
                  </a:lnTo>
                  <a:lnTo>
                    <a:pt x="140969" y="846963"/>
                  </a:lnTo>
                  <a:lnTo>
                    <a:pt x="9261475" y="846963"/>
                  </a:lnTo>
                  <a:lnTo>
                    <a:pt x="9306052" y="839724"/>
                  </a:lnTo>
                  <a:lnTo>
                    <a:pt x="9344660" y="819785"/>
                  </a:lnTo>
                  <a:lnTo>
                    <a:pt x="9375266" y="789178"/>
                  </a:lnTo>
                  <a:lnTo>
                    <a:pt x="9395333" y="750443"/>
                  </a:lnTo>
                  <a:lnTo>
                    <a:pt x="9402445" y="705866"/>
                  </a:lnTo>
                  <a:lnTo>
                    <a:pt x="9402445" y="141097"/>
                  </a:lnTo>
                  <a:lnTo>
                    <a:pt x="9395333" y="96520"/>
                  </a:lnTo>
                  <a:lnTo>
                    <a:pt x="9375266" y="57785"/>
                  </a:lnTo>
                  <a:lnTo>
                    <a:pt x="9344660" y="27177"/>
                  </a:lnTo>
                  <a:lnTo>
                    <a:pt x="9306052" y="7239"/>
                  </a:lnTo>
                  <a:lnTo>
                    <a:pt x="926147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2143" y="252984"/>
              <a:ext cx="9402445" cy="847090"/>
            </a:xfrm>
            <a:custGeom>
              <a:avLst/>
              <a:gdLst/>
              <a:ahLst/>
              <a:cxnLst/>
              <a:rect l="l" t="t" r="r" b="b"/>
              <a:pathLst>
                <a:path w="9402445" h="847090">
                  <a:moveTo>
                    <a:pt x="0" y="141097"/>
                  </a:moveTo>
                  <a:lnTo>
                    <a:pt x="7188" y="96520"/>
                  </a:lnTo>
                  <a:lnTo>
                    <a:pt x="27203" y="57785"/>
                  </a:lnTo>
                  <a:lnTo>
                    <a:pt x="57734" y="27177"/>
                  </a:lnTo>
                  <a:lnTo>
                    <a:pt x="96431" y="7239"/>
                  </a:lnTo>
                  <a:lnTo>
                    <a:pt x="140969" y="0"/>
                  </a:lnTo>
                  <a:lnTo>
                    <a:pt x="9261475" y="0"/>
                  </a:lnTo>
                  <a:lnTo>
                    <a:pt x="9306052" y="7239"/>
                  </a:lnTo>
                  <a:lnTo>
                    <a:pt x="9344660" y="27177"/>
                  </a:lnTo>
                  <a:lnTo>
                    <a:pt x="9375266" y="57785"/>
                  </a:lnTo>
                  <a:lnTo>
                    <a:pt x="9395333" y="96520"/>
                  </a:lnTo>
                  <a:lnTo>
                    <a:pt x="9402445" y="141097"/>
                  </a:lnTo>
                  <a:lnTo>
                    <a:pt x="9402445" y="705866"/>
                  </a:lnTo>
                  <a:lnTo>
                    <a:pt x="9395333" y="750443"/>
                  </a:lnTo>
                  <a:lnTo>
                    <a:pt x="9375266" y="789178"/>
                  </a:lnTo>
                  <a:lnTo>
                    <a:pt x="9344660" y="819785"/>
                  </a:lnTo>
                  <a:lnTo>
                    <a:pt x="9306052" y="839724"/>
                  </a:lnTo>
                  <a:lnTo>
                    <a:pt x="9261475" y="846963"/>
                  </a:lnTo>
                  <a:lnTo>
                    <a:pt x="140969" y="846963"/>
                  </a:lnTo>
                  <a:lnTo>
                    <a:pt x="96431" y="839724"/>
                  </a:lnTo>
                  <a:lnTo>
                    <a:pt x="57734" y="819785"/>
                  </a:lnTo>
                  <a:lnTo>
                    <a:pt x="27203" y="789178"/>
                  </a:lnTo>
                  <a:lnTo>
                    <a:pt x="7188" y="750443"/>
                  </a:lnTo>
                  <a:lnTo>
                    <a:pt x="0" y="705866"/>
                  </a:lnTo>
                  <a:lnTo>
                    <a:pt x="0" y="141097"/>
                  </a:lnTo>
                  <a:close/>
                </a:path>
              </a:pathLst>
            </a:custGeom>
            <a:ln w="12191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5805" y="492963"/>
            <a:ext cx="61652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Ожидаемые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результаты</a:t>
            </a:r>
            <a:r>
              <a:rPr sz="2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дети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должны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понять,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что…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0473" y="1356105"/>
            <a:ext cx="11482705" cy="5255260"/>
            <a:chOff x="490473" y="1356105"/>
            <a:chExt cx="11482705" cy="5255260"/>
          </a:xfrm>
        </p:grpSpPr>
        <p:sp>
          <p:nvSpPr>
            <p:cNvPr id="7" name="object 7"/>
            <p:cNvSpPr/>
            <p:nvPr/>
          </p:nvSpPr>
          <p:spPr>
            <a:xfrm>
              <a:off x="496823" y="1362455"/>
              <a:ext cx="11470005" cy="5242560"/>
            </a:xfrm>
            <a:custGeom>
              <a:avLst/>
              <a:gdLst/>
              <a:ahLst/>
              <a:cxnLst/>
              <a:rect l="l" t="t" r="r" b="b"/>
              <a:pathLst>
                <a:path w="11470005" h="5242559">
                  <a:moveTo>
                    <a:pt x="10595610" y="0"/>
                  </a:moveTo>
                  <a:lnTo>
                    <a:pt x="874013" y="0"/>
                  </a:lnTo>
                  <a:lnTo>
                    <a:pt x="826135" y="1270"/>
                  </a:lnTo>
                  <a:lnTo>
                    <a:pt x="778764" y="5080"/>
                  </a:lnTo>
                  <a:lnTo>
                    <a:pt x="732282" y="11430"/>
                  </a:lnTo>
                  <a:lnTo>
                    <a:pt x="686562" y="20193"/>
                  </a:lnTo>
                  <a:lnTo>
                    <a:pt x="641705" y="31242"/>
                  </a:lnTo>
                  <a:lnTo>
                    <a:pt x="597789" y="44577"/>
                  </a:lnTo>
                  <a:lnTo>
                    <a:pt x="554888" y="60071"/>
                  </a:lnTo>
                  <a:lnTo>
                    <a:pt x="513067" y="77724"/>
                  </a:lnTo>
                  <a:lnTo>
                    <a:pt x="472376" y="97536"/>
                  </a:lnTo>
                  <a:lnTo>
                    <a:pt x="432904" y="119253"/>
                  </a:lnTo>
                  <a:lnTo>
                    <a:pt x="394703" y="143002"/>
                  </a:lnTo>
                  <a:lnTo>
                    <a:pt x="357847" y="168529"/>
                  </a:lnTo>
                  <a:lnTo>
                    <a:pt x="322402" y="195961"/>
                  </a:lnTo>
                  <a:lnTo>
                    <a:pt x="288429" y="225044"/>
                  </a:lnTo>
                  <a:lnTo>
                    <a:pt x="256006" y="255905"/>
                  </a:lnTo>
                  <a:lnTo>
                    <a:pt x="225183" y="288290"/>
                  </a:lnTo>
                  <a:lnTo>
                    <a:pt x="196037" y="322326"/>
                  </a:lnTo>
                  <a:lnTo>
                    <a:pt x="168643" y="357759"/>
                  </a:lnTo>
                  <a:lnTo>
                    <a:pt x="143052" y="394589"/>
                  </a:lnTo>
                  <a:lnTo>
                    <a:pt x="119329" y="432689"/>
                  </a:lnTo>
                  <a:lnTo>
                    <a:pt x="97561" y="472186"/>
                  </a:lnTo>
                  <a:lnTo>
                    <a:pt x="77800" y="512826"/>
                  </a:lnTo>
                  <a:lnTo>
                    <a:pt x="60109" y="554609"/>
                  </a:lnTo>
                  <a:lnTo>
                    <a:pt x="44564" y="597535"/>
                  </a:lnTo>
                  <a:lnTo>
                    <a:pt x="31216" y="641477"/>
                  </a:lnTo>
                  <a:lnTo>
                    <a:pt x="20154" y="686308"/>
                  </a:lnTo>
                  <a:lnTo>
                    <a:pt x="11442" y="732028"/>
                  </a:lnTo>
                  <a:lnTo>
                    <a:pt x="5130" y="778510"/>
                  </a:lnTo>
                  <a:lnTo>
                    <a:pt x="1295" y="825754"/>
                  </a:lnTo>
                  <a:lnTo>
                    <a:pt x="0" y="873633"/>
                  </a:lnTo>
                  <a:lnTo>
                    <a:pt x="0" y="4368520"/>
                  </a:lnTo>
                  <a:lnTo>
                    <a:pt x="1295" y="4416450"/>
                  </a:lnTo>
                  <a:lnTo>
                    <a:pt x="5130" y="4463719"/>
                  </a:lnTo>
                  <a:lnTo>
                    <a:pt x="11442" y="4510239"/>
                  </a:lnTo>
                  <a:lnTo>
                    <a:pt x="20154" y="4555947"/>
                  </a:lnTo>
                  <a:lnTo>
                    <a:pt x="31216" y="4600790"/>
                  </a:lnTo>
                  <a:lnTo>
                    <a:pt x="44564" y="4644682"/>
                  </a:lnTo>
                  <a:lnTo>
                    <a:pt x="60109" y="4687570"/>
                  </a:lnTo>
                  <a:lnTo>
                    <a:pt x="77800" y="4729378"/>
                  </a:lnTo>
                  <a:lnTo>
                    <a:pt x="97561" y="4770043"/>
                  </a:lnTo>
                  <a:lnTo>
                    <a:pt x="119329" y="4809502"/>
                  </a:lnTo>
                  <a:lnTo>
                    <a:pt x="143052" y="4847691"/>
                  </a:lnTo>
                  <a:lnTo>
                    <a:pt x="168643" y="4884521"/>
                  </a:lnTo>
                  <a:lnTo>
                    <a:pt x="196037" y="4919954"/>
                  </a:lnTo>
                  <a:lnTo>
                    <a:pt x="225183" y="4953914"/>
                  </a:lnTo>
                  <a:lnTo>
                    <a:pt x="256006" y="4986337"/>
                  </a:lnTo>
                  <a:lnTo>
                    <a:pt x="288429" y="5017135"/>
                  </a:lnTo>
                  <a:lnTo>
                    <a:pt x="322402" y="5046268"/>
                  </a:lnTo>
                  <a:lnTo>
                    <a:pt x="357847" y="5073662"/>
                  </a:lnTo>
                  <a:lnTo>
                    <a:pt x="394703" y="5099240"/>
                  </a:lnTo>
                  <a:lnTo>
                    <a:pt x="432904" y="5122951"/>
                  </a:lnTo>
                  <a:lnTo>
                    <a:pt x="472376" y="5144719"/>
                  </a:lnTo>
                  <a:lnTo>
                    <a:pt x="513067" y="5164480"/>
                  </a:lnTo>
                  <a:lnTo>
                    <a:pt x="554888" y="5182158"/>
                  </a:lnTo>
                  <a:lnTo>
                    <a:pt x="597789" y="5197703"/>
                  </a:lnTo>
                  <a:lnTo>
                    <a:pt x="641705" y="5211025"/>
                  </a:lnTo>
                  <a:lnTo>
                    <a:pt x="686562" y="5222087"/>
                  </a:lnTo>
                  <a:lnTo>
                    <a:pt x="732282" y="5230812"/>
                  </a:lnTo>
                  <a:lnTo>
                    <a:pt x="778764" y="5237111"/>
                  </a:lnTo>
                  <a:lnTo>
                    <a:pt x="826135" y="5240947"/>
                  </a:lnTo>
                  <a:lnTo>
                    <a:pt x="874013" y="5242242"/>
                  </a:lnTo>
                  <a:lnTo>
                    <a:pt x="10595610" y="5242242"/>
                  </a:lnTo>
                  <a:lnTo>
                    <a:pt x="10643489" y="5240947"/>
                  </a:lnTo>
                  <a:lnTo>
                    <a:pt x="10690860" y="5237111"/>
                  </a:lnTo>
                  <a:lnTo>
                    <a:pt x="10737342" y="5230812"/>
                  </a:lnTo>
                  <a:lnTo>
                    <a:pt x="10783062" y="5222087"/>
                  </a:lnTo>
                  <a:lnTo>
                    <a:pt x="10827893" y="5211025"/>
                  </a:lnTo>
                  <a:lnTo>
                    <a:pt x="10871835" y="5197703"/>
                  </a:lnTo>
                  <a:lnTo>
                    <a:pt x="10914761" y="5182158"/>
                  </a:lnTo>
                  <a:lnTo>
                    <a:pt x="10956544" y="5164480"/>
                  </a:lnTo>
                  <a:lnTo>
                    <a:pt x="10997311" y="5144719"/>
                  </a:lnTo>
                  <a:lnTo>
                    <a:pt x="11036681" y="5122951"/>
                  </a:lnTo>
                  <a:lnTo>
                    <a:pt x="11074908" y="5099240"/>
                  </a:lnTo>
                  <a:lnTo>
                    <a:pt x="11111738" y="5073662"/>
                  </a:lnTo>
                  <a:lnTo>
                    <a:pt x="11147171" y="5046268"/>
                  </a:lnTo>
                  <a:lnTo>
                    <a:pt x="11181207" y="5017135"/>
                  </a:lnTo>
                  <a:lnTo>
                    <a:pt x="11213592" y="4986337"/>
                  </a:lnTo>
                  <a:lnTo>
                    <a:pt x="11244453" y="4953914"/>
                  </a:lnTo>
                  <a:lnTo>
                    <a:pt x="11273536" y="4919954"/>
                  </a:lnTo>
                  <a:lnTo>
                    <a:pt x="11300968" y="4884521"/>
                  </a:lnTo>
                  <a:lnTo>
                    <a:pt x="11326495" y="4847691"/>
                  </a:lnTo>
                  <a:lnTo>
                    <a:pt x="11350244" y="4809502"/>
                  </a:lnTo>
                  <a:lnTo>
                    <a:pt x="11371961" y="4770043"/>
                  </a:lnTo>
                  <a:lnTo>
                    <a:pt x="11391773" y="4729378"/>
                  </a:lnTo>
                  <a:lnTo>
                    <a:pt x="11409426" y="4687570"/>
                  </a:lnTo>
                  <a:lnTo>
                    <a:pt x="11425047" y="4644682"/>
                  </a:lnTo>
                  <a:lnTo>
                    <a:pt x="11438382" y="4600790"/>
                  </a:lnTo>
                  <a:lnTo>
                    <a:pt x="11449431" y="4555947"/>
                  </a:lnTo>
                  <a:lnTo>
                    <a:pt x="11458067" y="4510239"/>
                  </a:lnTo>
                  <a:lnTo>
                    <a:pt x="11464417" y="4463719"/>
                  </a:lnTo>
                  <a:lnTo>
                    <a:pt x="11468227" y="4416450"/>
                  </a:lnTo>
                  <a:lnTo>
                    <a:pt x="11469497" y="4368520"/>
                  </a:lnTo>
                  <a:lnTo>
                    <a:pt x="11469497" y="873633"/>
                  </a:lnTo>
                  <a:lnTo>
                    <a:pt x="11468227" y="825754"/>
                  </a:lnTo>
                  <a:lnTo>
                    <a:pt x="11464417" y="778510"/>
                  </a:lnTo>
                  <a:lnTo>
                    <a:pt x="11458067" y="732028"/>
                  </a:lnTo>
                  <a:lnTo>
                    <a:pt x="11449431" y="686308"/>
                  </a:lnTo>
                  <a:lnTo>
                    <a:pt x="11438382" y="641477"/>
                  </a:lnTo>
                  <a:lnTo>
                    <a:pt x="11425047" y="597535"/>
                  </a:lnTo>
                  <a:lnTo>
                    <a:pt x="11409426" y="554609"/>
                  </a:lnTo>
                  <a:lnTo>
                    <a:pt x="11391773" y="512826"/>
                  </a:lnTo>
                  <a:lnTo>
                    <a:pt x="11371961" y="472186"/>
                  </a:lnTo>
                  <a:lnTo>
                    <a:pt x="11350244" y="432689"/>
                  </a:lnTo>
                  <a:lnTo>
                    <a:pt x="11326495" y="394589"/>
                  </a:lnTo>
                  <a:lnTo>
                    <a:pt x="11300968" y="357759"/>
                  </a:lnTo>
                  <a:lnTo>
                    <a:pt x="11273536" y="322326"/>
                  </a:lnTo>
                  <a:lnTo>
                    <a:pt x="11244453" y="288290"/>
                  </a:lnTo>
                  <a:lnTo>
                    <a:pt x="11213592" y="255905"/>
                  </a:lnTo>
                  <a:lnTo>
                    <a:pt x="11181207" y="225044"/>
                  </a:lnTo>
                  <a:lnTo>
                    <a:pt x="11147171" y="195961"/>
                  </a:lnTo>
                  <a:lnTo>
                    <a:pt x="11111738" y="168529"/>
                  </a:lnTo>
                  <a:lnTo>
                    <a:pt x="11074908" y="143002"/>
                  </a:lnTo>
                  <a:lnTo>
                    <a:pt x="11036681" y="119253"/>
                  </a:lnTo>
                  <a:lnTo>
                    <a:pt x="10997311" y="97536"/>
                  </a:lnTo>
                  <a:lnTo>
                    <a:pt x="10956544" y="77724"/>
                  </a:lnTo>
                  <a:lnTo>
                    <a:pt x="10914761" y="60071"/>
                  </a:lnTo>
                  <a:lnTo>
                    <a:pt x="10871835" y="44577"/>
                  </a:lnTo>
                  <a:lnTo>
                    <a:pt x="10827893" y="31242"/>
                  </a:lnTo>
                  <a:lnTo>
                    <a:pt x="10783062" y="20193"/>
                  </a:lnTo>
                  <a:lnTo>
                    <a:pt x="10737342" y="11430"/>
                  </a:lnTo>
                  <a:lnTo>
                    <a:pt x="10690860" y="5080"/>
                  </a:lnTo>
                  <a:lnTo>
                    <a:pt x="10643489" y="1270"/>
                  </a:lnTo>
                  <a:lnTo>
                    <a:pt x="105956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823" y="1362455"/>
              <a:ext cx="11470005" cy="5242560"/>
            </a:xfrm>
            <a:custGeom>
              <a:avLst/>
              <a:gdLst/>
              <a:ahLst/>
              <a:cxnLst/>
              <a:rect l="l" t="t" r="r" b="b"/>
              <a:pathLst>
                <a:path w="11470005" h="5242559">
                  <a:moveTo>
                    <a:pt x="0" y="873633"/>
                  </a:moveTo>
                  <a:lnTo>
                    <a:pt x="1295" y="825754"/>
                  </a:lnTo>
                  <a:lnTo>
                    <a:pt x="5130" y="778510"/>
                  </a:lnTo>
                  <a:lnTo>
                    <a:pt x="11442" y="732028"/>
                  </a:lnTo>
                  <a:lnTo>
                    <a:pt x="20154" y="686308"/>
                  </a:lnTo>
                  <a:lnTo>
                    <a:pt x="31216" y="641477"/>
                  </a:lnTo>
                  <a:lnTo>
                    <a:pt x="44564" y="597535"/>
                  </a:lnTo>
                  <a:lnTo>
                    <a:pt x="60109" y="554609"/>
                  </a:lnTo>
                  <a:lnTo>
                    <a:pt x="77800" y="512826"/>
                  </a:lnTo>
                  <a:lnTo>
                    <a:pt x="97561" y="472186"/>
                  </a:lnTo>
                  <a:lnTo>
                    <a:pt x="119329" y="432689"/>
                  </a:lnTo>
                  <a:lnTo>
                    <a:pt x="143052" y="394589"/>
                  </a:lnTo>
                  <a:lnTo>
                    <a:pt x="168643" y="357759"/>
                  </a:lnTo>
                  <a:lnTo>
                    <a:pt x="196037" y="322326"/>
                  </a:lnTo>
                  <a:lnTo>
                    <a:pt x="225183" y="288290"/>
                  </a:lnTo>
                  <a:lnTo>
                    <a:pt x="256006" y="255905"/>
                  </a:lnTo>
                  <a:lnTo>
                    <a:pt x="288429" y="225044"/>
                  </a:lnTo>
                  <a:lnTo>
                    <a:pt x="322402" y="195961"/>
                  </a:lnTo>
                  <a:lnTo>
                    <a:pt x="357847" y="168529"/>
                  </a:lnTo>
                  <a:lnTo>
                    <a:pt x="394703" y="143002"/>
                  </a:lnTo>
                  <a:lnTo>
                    <a:pt x="432904" y="119253"/>
                  </a:lnTo>
                  <a:lnTo>
                    <a:pt x="472376" y="97536"/>
                  </a:lnTo>
                  <a:lnTo>
                    <a:pt x="513067" y="77724"/>
                  </a:lnTo>
                  <a:lnTo>
                    <a:pt x="554888" y="60071"/>
                  </a:lnTo>
                  <a:lnTo>
                    <a:pt x="597789" y="44577"/>
                  </a:lnTo>
                  <a:lnTo>
                    <a:pt x="641705" y="31242"/>
                  </a:lnTo>
                  <a:lnTo>
                    <a:pt x="686562" y="20193"/>
                  </a:lnTo>
                  <a:lnTo>
                    <a:pt x="732282" y="11430"/>
                  </a:lnTo>
                  <a:lnTo>
                    <a:pt x="778764" y="5080"/>
                  </a:lnTo>
                  <a:lnTo>
                    <a:pt x="826135" y="1270"/>
                  </a:lnTo>
                  <a:lnTo>
                    <a:pt x="874013" y="0"/>
                  </a:lnTo>
                  <a:lnTo>
                    <a:pt x="10595610" y="0"/>
                  </a:lnTo>
                  <a:lnTo>
                    <a:pt x="10643489" y="1270"/>
                  </a:lnTo>
                  <a:lnTo>
                    <a:pt x="10690860" y="5080"/>
                  </a:lnTo>
                  <a:lnTo>
                    <a:pt x="10737342" y="11430"/>
                  </a:lnTo>
                  <a:lnTo>
                    <a:pt x="10783062" y="20193"/>
                  </a:lnTo>
                  <a:lnTo>
                    <a:pt x="10827893" y="31242"/>
                  </a:lnTo>
                  <a:lnTo>
                    <a:pt x="10871835" y="44577"/>
                  </a:lnTo>
                  <a:lnTo>
                    <a:pt x="10914761" y="60071"/>
                  </a:lnTo>
                  <a:lnTo>
                    <a:pt x="10956544" y="77724"/>
                  </a:lnTo>
                  <a:lnTo>
                    <a:pt x="10997311" y="97536"/>
                  </a:lnTo>
                  <a:lnTo>
                    <a:pt x="11036681" y="119253"/>
                  </a:lnTo>
                  <a:lnTo>
                    <a:pt x="11074908" y="143002"/>
                  </a:lnTo>
                  <a:lnTo>
                    <a:pt x="11111738" y="168529"/>
                  </a:lnTo>
                  <a:lnTo>
                    <a:pt x="11147171" y="195961"/>
                  </a:lnTo>
                  <a:lnTo>
                    <a:pt x="11181207" y="225044"/>
                  </a:lnTo>
                  <a:lnTo>
                    <a:pt x="11213592" y="255905"/>
                  </a:lnTo>
                  <a:lnTo>
                    <a:pt x="11244453" y="288290"/>
                  </a:lnTo>
                  <a:lnTo>
                    <a:pt x="11273536" y="322326"/>
                  </a:lnTo>
                  <a:lnTo>
                    <a:pt x="11300968" y="357759"/>
                  </a:lnTo>
                  <a:lnTo>
                    <a:pt x="11326495" y="394589"/>
                  </a:lnTo>
                  <a:lnTo>
                    <a:pt x="11350244" y="432689"/>
                  </a:lnTo>
                  <a:lnTo>
                    <a:pt x="11371961" y="472186"/>
                  </a:lnTo>
                  <a:lnTo>
                    <a:pt x="11391773" y="512826"/>
                  </a:lnTo>
                  <a:lnTo>
                    <a:pt x="11409426" y="554609"/>
                  </a:lnTo>
                  <a:lnTo>
                    <a:pt x="11425047" y="597535"/>
                  </a:lnTo>
                  <a:lnTo>
                    <a:pt x="11438382" y="641477"/>
                  </a:lnTo>
                  <a:lnTo>
                    <a:pt x="11449431" y="686308"/>
                  </a:lnTo>
                  <a:lnTo>
                    <a:pt x="11458067" y="732028"/>
                  </a:lnTo>
                  <a:lnTo>
                    <a:pt x="11464417" y="778510"/>
                  </a:lnTo>
                  <a:lnTo>
                    <a:pt x="11468227" y="825754"/>
                  </a:lnTo>
                  <a:lnTo>
                    <a:pt x="11469497" y="873633"/>
                  </a:lnTo>
                  <a:lnTo>
                    <a:pt x="11469497" y="4368520"/>
                  </a:lnTo>
                  <a:lnTo>
                    <a:pt x="11468227" y="4416450"/>
                  </a:lnTo>
                  <a:lnTo>
                    <a:pt x="11464417" y="4463719"/>
                  </a:lnTo>
                  <a:lnTo>
                    <a:pt x="11458067" y="4510239"/>
                  </a:lnTo>
                  <a:lnTo>
                    <a:pt x="11449431" y="4555947"/>
                  </a:lnTo>
                  <a:lnTo>
                    <a:pt x="11438382" y="4600790"/>
                  </a:lnTo>
                  <a:lnTo>
                    <a:pt x="11425047" y="4644682"/>
                  </a:lnTo>
                  <a:lnTo>
                    <a:pt x="11409426" y="4687570"/>
                  </a:lnTo>
                  <a:lnTo>
                    <a:pt x="11391773" y="4729378"/>
                  </a:lnTo>
                  <a:lnTo>
                    <a:pt x="11371961" y="4770043"/>
                  </a:lnTo>
                  <a:lnTo>
                    <a:pt x="11350244" y="4809502"/>
                  </a:lnTo>
                  <a:lnTo>
                    <a:pt x="11326495" y="4847691"/>
                  </a:lnTo>
                  <a:lnTo>
                    <a:pt x="11300968" y="4884521"/>
                  </a:lnTo>
                  <a:lnTo>
                    <a:pt x="11273536" y="4919954"/>
                  </a:lnTo>
                  <a:lnTo>
                    <a:pt x="11244453" y="4953914"/>
                  </a:lnTo>
                  <a:lnTo>
                    <a:pt x="11213592" y="4986337"/>
                  </a:lnTo>
                  <a:lnTo>
                    <a:pt x="11181207" y="5017135"/>
                  </a:lnTo>
                  <a:lnTo>
                    <a:pt x="11147171" y="5046268"/>
                  </a:lnTo>
                  <a:lnTo>
                    <a:pt x="11111738" y="5073662"/>
                  </a:lnTo>
                  <a:lnTo>
                    <a:pt x="11074908" y="5099240"/>
                  </a:lnTo>
                  <a:lnTo>
                    <a:pt x="11036681" y="5122951"/>
                  </a:lnTo>
                  <a:lnTo>
                    <a:pt x="10997311" y="5144719"/>
                  </a:lnTo>
                  <a:lnTo>
                    <a:pt x="10956544" y="5164480"/>
                  </a:lnTo>
                  <a:lnTo>
                    <a:pt x="10914761" y="5182158"/>
                  </a:lnTo>
                  <a:lnTo>
                    <a:pt x="10871835" y="5197703"/>
                  </a:lnTo>
                  <a:lnTo>
                    <a:pt x="10827893" y="5211025"/>
                  </a:lnTo>
                  <a:lnTo>
                    <a:pt x="10783062" y="5222087"/>
                  </a:lnTo>
                  <a:lnTo>
                    <a:pt x="10737342" y="5230812"/>
                  </a:lnTo>
                  <a:lnTo>
                    <a:pt x="10690860" y="5237111"/>
                  </a:lnTo>
                  <a:lnTo>
                    <a:pt x="10643489" y="5240947"/>
                  </a:lnTo>
                  <a:lnTo>
                    <a:pt x="10595610" y="5242242"/>
                  </a:lnTo>
                  <a:lnTo>
                    <a:pt x="874013" y="5242242"/>
                  </a:lnTo>
                  <a:lnTo>
                    <a:pt x="826135" y="5240947"/>
                  </a:lnTo>
                  <a:lnTo>
                    <a:pt x="778764" y="5237111"/>
                  </a:lnTo>
                  <a:lnTo>
                    <a:pt x="732282" y="5230812"/>
                  </a:lnTo>
                  <a:lnTo>
                    <a:pt x="686562" y="5222087"/>
                  </a:lnTo>
                  <a:lnTo>
                    <a:pt x="641705" y="5211025"/>
                  </a:lnTo>
                  <a:lnTo>
                    <a:pt x="597789" y="5197703"/>
                  </a:lnTo>
                  <a:lnTo>
                    <a:pt x="554888" y="5182158"/>
                  </a:lnTo>
                  <a:lnTo>
                    <a:pt x="513067" y="5164480"/>
                  </a:lnTo>
                  <a:lnTo>
                    <a:pt x="472376" y="5144719"/>
                  </a:lnTo>
                  <a:lnTo>
                    <a:pt x="432904" y="5122951"/>
                  </a:lnTo>
                  <a:lnTo>
                    <a:pt x="394703" y="5099240"/>
                  </a:lnTo>
                  <a:lnTo>
                    <a:pt x="357847" y="5073662"/>
                  </a:lnTo>
                  <a:lnTo>
                    <a:pt x="322402" y="5046268"/>
                  </a:lnTo>
                  <a:lnTo>
                    <a:pt x="288429" y="5017135"/>
                  </a:lnTo>
                  <a:lnTo>
                    <a:pt x="256006" y="4986337"/>
                  </a:lnTo>
                  <a:lnTo>
                    <a:pt x="225183" y="4953914"/>
                  </a:lnTo>
                  <a:lnTo>
                    <a:pt x="196037" y="4919954"/>
                  </a:lnTo>
                  <a:lnTo>
                    <a:pt x="168643" y="4884521"/>
                  </a:lnTo>
                  <a:lnTo>
                    <a:pt x="143052" y="4847691"/>
                  </a:lnTo>
                  <a:lnTo>
                    <a:pt x="119329" y="4809502"/>
                  </a:lnTo>
                  <a:lnTo>
                    <a:pt x="97561" y="4770043"/>
                  </a:lnTo>
                  <a:lnTo>
                    <a:pt x="77800" y="4729378"/>
                  </a:lnTo>
                  <a:lnTo>
                    <a:pt x="60109" y="4687570"/>
                  </a:lnTo>
                  <a:lnTo>
                    <a:pt x="44564" y="4644682"/>
                  </a:lnTo>
                  <a:lnTo>
                    <a:pt x="31216" y="4600790"/>
                  </a:lnTo>
                  <a:lnTo>
                    <a:pt x="20154" y="4555947"/>
                  </a:lnTo>
                  <a:lnTo>
                    <a:pt x="11442" y="4510239"/>
                  </a:lnTo>
                  <a:lnTo>
                    <a:pt x="5130" y="4463719"/>
                  </a:lnTo>
                  <a:lnTo>
                    <a:pt x="1295" y="4416450"/>
                  </a:lnTo>
                  <a:lnTo>
                    <a:pt x="0" y="4368520"/>
                  </a:lnTo>
                  <a:lnTo>
                    <a:pt x="0" y="873633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1291" y="1477585"/>
            <a:ext cx="10798810" cy="38366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95"/>
              </a:spcBef>
              <a:buClr>
                <a:srgbClr val="3891A7"/>
              </a:buClr>
              <a:buSzPct val="80000"/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Деньги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появляются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сами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собой,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зарабатываются.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Сначала</a:t>
            </a:r>
            <a:r>
              <a:rPr sz="20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зарабатываем</a:t>
            </a:r>
            <a:r>
              <a:rPr sz="20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потом</a:t>
            </a:r>
            <a:r>
              <a:rPr sz="2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тратим:</a:t>
            </a:r>
            <a:r>
              <a:rPr sz="20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соответственно,</a:t>
            </a:r>
            <a:r>
              <a:rPr sz="2000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чем</a:t>
            </a:r>
            <a:r>
              <a:rPr sz="20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больше</a:t>
            </a:r>
            <a:r>
              <a:rPr sz="2000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зарабатываешь</a:t>
            </a:r>
            <a:r>
              <a:rPr sz="20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разумнее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тратишь,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тем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больше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можешь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купить.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Microsoft Sans Serif"/>
              <a:buChar char="•"/>
              <a:tabLst>
                <a:tab pos="299085" algn="l"/>
                <a:tab pos="299720" algn="l"/>
                <a:tab pos="1643380" algn="l"/>
                <a:tab pos="2518410" algn="l"/>
                <a:tab pos="3518535" algn="l"/>
                <a:tab pos="3923665" algn="l"/>
                <a:tab pos="4432935" algn="l"/>
                <a:tab pos="5588635" algn="l"/>
                <a:tab pos="6826250" algn="l"/>
                <a:tab pos="7131050" algn="l"/>
                <a:tab pos="7539355" algn="l"/>
                <a:tab pos="8234680" algn="l"/>
                <a:tab pos="9481820" algn="l"/>
                <a:tab pos="10454005" algn="l"/>
              </a:tabLst>
            </a:pP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Ст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13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17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spc="9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13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ас</a:t>
            </a:r>
            <a:r>
              <a:rPr sz="2000" spc="-21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spc="-229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10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произвести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Деньги</a:t>
            </a:r>
            <a:r>
              <a:rPr sz="2000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любят</a:t>
            </a:r>
            <a:r>
              <a:rPr sz="2000" spc="3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счет</a:t>
            </a:r>
            <a:r>
              <a:rPr sz="2000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(дети</a:t>
            </a:r>
            <a:r>
              <a:rPr sz="2000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должны</a:t>
            </a:r>
            <a:r>
              <a:rPr sz="2000" spc="3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уметь</a:t>
            </a:r>
            <a:r>
              <a:rPr sz="20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считать</a:t>
            </a:r>
            <a:r>
              <a:rPr sz="2000" spc="3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деньги,</a:t>
            </a:r>
            <a:r>
              <a:rPr sz="2000" spc="3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например,</a:t>
            </a:r>
            <a:r>
              <a:rPr sz="2000" spc="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сдачу</a:t>
            </a:r>
            <a:r>
              <a:rPr sz="2000" spc="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магазине,</a:t>
            </a:r>
            <a:r>
              <a:rPr sz="2000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деньги,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которые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могут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потратить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магазине).</a:t>
            </a:r>
            <a:endParaRPr sz="2000">
              <a:latin typeface="Times New Roman"/>
              <a:cs typeface="Times New Roman"/>
            </a:endParaRPr>
          </a:p>
          <a:p>
            <a:pPr marL="299085" marR="29209" indent="-2870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Microsoft Sans Serif"/>
              <a:buChar char="•"/>
              <a:tabLst>
                <a:tab pos="299085" algn="l"/>
                <a:tab pos="299720" algn="l"/>
                <a:tab pos="1457325" algn="l"/>
                <a:tab pos="2310765" algn="l"/>
                <a:tab pos="3816985" algn="l"/>
                <a:tab pos="5094605" algn="l"/>
                <a:tab pos="5844540" algn="l"/>
                <a:tab pos="6475730" algn="l"/>
                <a:tab pos="7493634" algn="l"/>
                <a:tab pos="7783195" algn="l"/>
                <a:tab pos="8899525" algn="l"/>
                <a:tab pos="917067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ин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сы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жн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пл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1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(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ем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9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ет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160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дов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165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000" spc="-114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1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229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м 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периоде).</a:t>
            </a:r>
            <a:endParaRPr sz="2000">
              <a:latin typeface="Times New Roman"/>
              <a:cs typeface="Times New Roman"/>
            </a:endParaRPr>
          </a:p>
          <a:p>
            <a:pPr marL="299085" marR="385445" indent="-28702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Microsoft Sans Serif"/>
              <a:buChar char="•"/>
              <a:tabLst>
                <a:tab pos="299085" algn="l"/>
                <a:tab pos="299720" algn="l"/>
                <a:tab pos="5585460" algn="l"/>
                <a:tab pos="7265034" algn="l"/>
              </a:tabLst>
            </a:pP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Твои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деньги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бывают</a:t>
            </a:r>
            <a:r>
              <a:rPr sz="2000" spc="4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объектом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чужого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интереса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(дети</a:t>
            </a:r>
            <a:r>
              <a:rPr sz="2000" spc="4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должны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знать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элементарные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правила </a:t>
            </a:r>
            <a:r>
              <a:rPr sz="2000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безопасности).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40926" y="5366410"/>
            <a:ext cx="21863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77290" algn="l"/>
                <a:tab pos="1451610" algn="l"/>
              </a:tabLst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жи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знь,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1291" y="5366410"/>
            <a:ext cx="8463915" cy="1015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0"/>
              </a:spcBef>
              <a:buClr>
                <a:srgbClr val="3891A7"/>
              </a:buClr>
              <a:buSzPct val="80000"/>
              <a:buFont typeface="Microsoft Sans Serif"/>
              <a:buChar char="•"/>
              <a:tabLst>
                <a:tab pos="299085" algn="l"/>
                <a:tab pos="299720" algn="l"/>
                <a:tab pos="744220" algn="l"/>
                <a:tab pos="1240790" algn="l"/>
                <a:tab pos="2469515" algn="l"/>
                <a:tab pos="2752725" algn="l"/>
                <a:tab pos="4118610" algn="l"/>
                <a:tab pos="4838700" algn="l"/>
                <a:tab pos="5850890" algn="l"/>
                <a:tab pos="7091680" algn="l"/>
                <a:tab pos="7603490" algn="l"/>
              </a:tabLst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	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дае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(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лж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ним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spc="-13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е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отношения,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радость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близких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людей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деньги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купишь).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Финансы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это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интересно</a:t>
            </a:r>
            <a:r>
              <a:rPr sz="20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увлекательно.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6392" y="0"/>
            <a:ext cx="1435607" cy="1429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7519" y="64007"/>
            <a:ext cx="1554479" cy="15483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8807" y="5379720"/>
            <a:ext cx="4075176" cy="131368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0400" y="295656"/>
            <a:ext cx="5047615" cy="548640"/>
            <a:chOff x="3200400" y="295656"/>
            <a:chExt cx="5047615" cy="548640"/>
          </a:xfrm>
        </p:grpSpPr>
        <p:sp>
          <p:nvSpPr>
            <p:cNvPr id="5" name="object 5"/>
            <p:cNvSpPr/>
            <p:nvPr/>
          </p:nvSpPr>
          <p:spPr>
            <a:xfrm>
              <a:off x="3206495" y="301752"/>
              <a:ext cx="5035550" cy="536575"/>
            </a:xfrm>
            <a:custGeom>
              <a:avLst/>
              <a:gdLst/>
              <a:ahLst/>
              <a:cxnLst/>
              <a:rect l="l" t="t" r="r" b="b"/>
              <a:pathLst>
                <a:path w="5035550" h="536575">
                  <a:moveTo>
                    <a:pt x="4945887" y="0"/>
                  </a:moveTo>
                  <a:lnTo>
                    <a:pt x="89407" y="0"/>
                  </a:lnTo>
                  <a:lnTo>
                    <a:pt x="54609" y="6984"/>
                  </a:lnTo>
                  <a:lnTo>
                    <a:pt x="26162" y="26162"/>
                  </a:lnTo>
                  <a:lnTo>
                    <a:pt x="6985" y="54610"/>
                  </a:lnTo>
                  <a:lnTo>
                    <a:pt x="0" y="89408"/>
                  </a:lnTo>
                  <a:lnTo>
                    <a:pt x="0" y="447039"/>
                  </a:lnTo>
                  <a:lnTo>
                    <a:pt x="6985" y="481838"/>
                  </a:lnTo>
                  <a:lnTo>
                    <a:pt x="26162" y="510286"/>
                  </a:lnTo>
                  <a:lnTo>
                    <a:pt x="54609" y="529463"/>
                  </a:lnTo>
                  <a:lnTo>
                    <a:pt x="89407" y="536448"/>
                  </a:lnTo>
                  <a:lnTo>
                    <a:pt x="4945887" y="536448"/>
                  </a:lnTo>
                  <a:lnTo>
                    <a:pt x="4980685" y="529463"/>
                  </a:lnTo>
                  <a:lnTo>
                    <a:pt x="5009133" y="510286"/>
                  </a:lnTo>
                  <a:lnTo>
                    <a:pt x="5028310" y="481838"/>
                  </a:lnTo>
                  <a:lnTo>
                    <a:pt x="5035296" y="447039"/>
                  </a:lnTo>
                  <a:lnTo>
                    <a:pt x="5035296" y="89408"/>
                  </a:lnTo>
                  <a:lnTo>
                    <a:pt x="5028310" y="54610"/>
                  </a:lnTo>
                  <a:lnTo>
                    <a:pt x="5009133" y="26162"/>
                  </a:lnTo>
                  <a:lnTo>
                    <a:pt x="4980685" y="6984"/>
                  </a:lnTo>
                  <a:lnTo>
                    <a:pt x="494588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6495" y="301752"/>
              <a:ext cx="5035550" cy="536575"/>
            </a:xfrm>
            <a:custGeom>
              <a:avLst/>
              <a:gdLst/>
              <a:ahLst/>
              <a:cxnLst/>
              <a:rect l="l" t="t" r="r" b="b"/>
              <a:pathLst>
                <a:path w="5035550" h="536575">
                  <a:moveTo>
                    <a:pt x="0" y="89408"/>
                  </a:moveTo>
                  <a:lnTo>
                    <a:pt x="6985" y="54610"/>
                  </a:lnTo>
                  <a:lnTo>
                    <a:pt x="26162" y="26162"/>
                  </a:lnTo>
                  <a:lnTo>
                    <a:pt x="54609" y="6984"/>
                  </a:lnTo>
                  <a:lnTo>
                    <a:pt x="89407" y="0"/>
                  </a:lnTo>
                  <a:lnTo>
                    <a:pt x="4945887" y="0"/>
                  </a:lnTo>
                  <a:lnTo>
                    <a:pt x="4980685" y="6984"/>
                  </a:lnTo>
                  <a:lnTo>
                    <a:pt x="5009133" y="26162"/>
                  </a:lnTo>
                  <a:lnTo>
                    <a:pt x="5028310" y="54610"/>
                  </a:lnTo>
                  <a:lnTo>
                    <a:pt x="5035296" y="89408"/>
                  </a:lnTo>
                  <a:lnTo>
                    <a:pt x="5035296" y="447039"/>
                  </a:lnTo>
                  <a:lnTo>
                    <a:pt x="5028310" y="481838"/>
                  </a:lnTo>
                  <a:lnTo>
                    <a:pt x="5009133" y="510286"/>
                  </a:lnTo>
                  <a:lnTo>
                    <a:pt x="4980685" y="529463"/>
                  </a:lnTo>
                  <a:lnTo>
                    <a:pt x="4945887" y="536448"/>
                  </a:lnTo>
                  <a:lnTo>
                    <a:pt x="89407" y="536448"/>
                  </a:lnTo>
                  <a:lnTo>
                    <a:pt x="54609" y="529463"/>
                  </a:lnTo>
                  <a:lnTo>
                    <a:pt x="26162" y="510286"/>
                  </a:lnTo>
                  <a:lnTo>
                    <a:pt x="6985" y="481838"/>
                  </a:lnTo>
                  <a:lnTo>
                    <a:pt x="0" y="447039"/>
                  </a:lnTo>
                  <a:lnTo>
                    <a:pt x="0" y="89408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6053" y="354838"/>
            <a:ext cx="144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Ф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ОС</a:t>
            </a:r>
            <a:r>
              <a:rPr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ДО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83208" y="1392936"/>
            <a:ext cx="9659620" cy="3666490"/>
            <a:chOff x="1283208" y="1392936"/>
            <a:chExt cx="9659620" cy="3666490"/>
          </a:xfrm>
        </p:grpSpPr>
        <p:sp>
          <p:nvSpPr>
            <p:cNvPr id="9" name="object 9"/>
            <p:cNvSpPr/>
            <p:nvPr/>
          </p:nvSpPr>
          <p:spPr>
            <a:xfrm>
              <a:off x="1289304" y="1399032"/>
              <a:ext cx="9646920" cy="3654425"/>
            </a:xfrm>
            <a:custGeom>
              <a:avLst/>
              <a:gdLst/>
              <a:ahLst/>
              <a:cxnLst/>
              <a:rect l="l" t="t" r="r" b="b"/>
              <a:pathLst>
                <a:path w="9646920" h="3654425">
                  <a:moveTo>
                    <a:pt x="9037447" y="0"/>
                  </a:moveTo>
                  <a:lnTo>
                    <a:pt x="609472" y="0"/>
                  </a:lnTo>
                  <a:lnTo>
                    <a:pt x="561847" y="1777"/>
                  </a:lnTo>
                  <a:lnTo>
                    <a:pt x="515112" y="7238"/>
                  </a:lnTo>
                  <a:lnTo>
                    <a:pt x="469646" y="16128"/>
                  </a:lnTo>
                  <a:lnTo>
                    <a:pt x="425450" y="28193"/>
                  </a:lnTo>
                  <a:lnTo>
                    <a:pt x="382651" y="43560"/>
                  </a:lnTo>
                  <a:lnTo>
                    <a:pt x="341376" y="61848"/>
                  </a:lnTo>
                  <a:lnTo>
                    <a:pt x="301879" y="83184"/>
                  </a:lnTo>
                  <a:lnTo>
                    <a:pt x="264033" y="107187"/>
                  </a:lnTo>
                  <a:lnTo>
                    <a:pt x="228219" y="133857"/>
                  </a:lnTo>
                  <a:lnTo>
                    <a:pt x="194564" y="162940"/>
                  </a:lnTo>
                  <a:lnTo>
                    <a:pt x="163068" y="194437"/>
                  </a:lnTo>
                  <a:lnTo>
                    <a:pt x="133858" y="228091"/>
                  </a:lnTo>
                  <a:lnTo>
                    <a:pt x="107187" y="263905"/>
                  </a:lnTo>
                  <a:lnTo>
                    <a:pt x="83184" y="301625"/>
                  </a:lnTo>
                  <a:lnTo>
                    <a:pt x="61976" y="341248"/>
                  </a:lnTo>
                  <a:lnTo>
                    <a:pt x="43561" y="382396"/>
                  </a:lnTo>
                  <a:lnTo>
                    <a:pt x="28193" y="425195"/>
                  </a:lnTo>
                  <a:lnTo>
                    <a:pt x="16129" y="469391"/>
                  </a:lnTo>
                  <a:lnTo>
                    <a:pt x="7239" y="514857"/>
                  </a:lnTo>
                  <a:lnTo>
                    <a:pt x="1778" y="561466"/>
                  </a:lnTo>
                  <a:lnTo>
                    <a:pt x="0" y="609091"/>
                  </a:lnTo>
                  <a:lnTo>
                    <a:pt x="0" y="3045079"/>
                  </a:lnTo>
                  <a:lnTo>
                    <a:pt x="1778" y="3092704"/>
                  </a:lnTo>
                  <a:lnTo>
                    <a:pt x="7239" y="3139312"/>
                  </a:lnTo>
                  <a:lnTo>
                    <a:pt x="16129" y="3184779"/>
                  </a:lnTo>
                  <a:lnTo>
                    <a:pt x="28193" y="3228974"/>
                  </a:lnTo>
                  <a:lnTo>
                    <a:pt x="43561" y="3271774"/>
                  </a:lnTo>
                  <a:lnTo>
                    <a:pt x="61976" y="3312922"/>
                  </a:lnTo>
                  <a:lnTo>
                    <a:pt x="83184" y="3352545"/>
                  </a:lnTo>
                  <a:lnTo>
                    <a:pt x="107187" y="3390265"/>
                  </a:lnTo>
                  <a:lnTo>
                    <a:pt x="133858" y="3426079"/>
                  </a:lnTo>
                  <a:lnTo>
                    <a:pt x="163068" y="3459733"/>
                  </a:lnTo>
                  <a:lnTo>
                    <a:pt x="194564" y="3491229"/>
                  </a:lnTo>
                  <a:lnTo>
                    <a:pt x="228219" y="3520312"/>
                  </a:lnTo>
                  <a:lnTo>
                    <a:pt x="264033" y="3546982"/>
                  </a:lnTo>
                  <a:lnTo>
                    <a:pt x="301879" y="3570985"/>
                  </a:lnTo>
                  <a:lnTo>
                    <a:pt x="341376" y="3592322"/>
                  </a:lnTo>
                  <a:lnTo>
                    <a:pt x="382651" y="3610609"/>
                  </a:lnTo>
                  <a:lnTo>
                    <a:pt x="425450" y="3625977"/>
                  </a:lnTo>
                  <a:lnTo>
                    <a:pt x="469646" y="3638041"/>
                  </a:lnTo>
                  <a:lnTo>
                    <a:pt x="515112" y="3646931"/>
                  </a:lnTo>
                  <a:lnTo>
                    <a:pt x="561847" y="3652392"/>
                  </a:lnTo>
                  <a:lnTo>
                    <a:pt x="609472" y="3654170"/>
                  </a:lnTo>
                  <a:lnTo>
                    <a:pt x="9037447" y="3654170"/>
                  </a:lnTo>
                  <a:lnTo>
                    <a:pt x="9085072" y="3652392"/>
                  </a:lnTo>
                  <a:lnTo>
                    <a:pt x="9131808" y="3646931"/>
                  </a:lnTo>
                  <a:lnTo>
                    <a:pt x="9177274" y="3638041"/>
                  </a:lnTo>
                  <a:lnTo>
                    <a:pt x="9221470" y="3625977"/>
                  </a:lnTo>
                  <a:lnTo>
                    <a:pt x="9264269" y="3610609"/>
                  </a:lnTo>
                  <a:lnTo>
                    <a:pt x="9305544" y="3592322"/>
                  </a:lnTo>
                  <a:lnTo>
                    <a:pt x="9345041" y="3570985"/>
                  </a:lnTo>
                  <a:lnTo>
                    <a:pt x="9382887" y="3546982"/>
                  </a:lnTo>
                  <a:lnTo>
                    <a:pt x="9418701" y="3520312"/>
                  </a:lnTo>
                  <a:lnTo>
                    <a:pt x="9452356" y="3491229"/>
                  </a:lnTo>
                  <a:lnTo>
                    <a:pt x="9483852" y="3459733"/>
                  </a:lnTo>
                  <a:lnTo>
                    <a:pt x="9513062" y="3426079"/>
                  </a:lnTo>
                  <a:lnTo>
                    <a:pt x="9539732" y="3390265"/>
                  </a:lnTo>
                  <a:lnTo>
                    <a:pt x="9563735" y="3352545"/>
                  </a:lnTo>
                  <a:lnTo>
                    <a:pt x="9584944" y="3312922"/>
                  </a:lnTo>
                  <a:lnTo>
                    <a:pt x="9603359" y="3271774"/>
                  </a:lnTo>
                  <a:lnTo>
                    <a:pt x="9618726" y="3228974"/>
                  </a:lnTo>
                  <a:lnTo>
                    <a:pt x="9630791" y="3184779"/>
                  </a:lnTo>
                  <a:lnTo>
                    <a:pt x="9639681" y="3139312"/>
                  </a:lnTo>
                  <a:lnTo>
                    <a:pt x="9645142" y="3092704"/>
                  </a:lnTo>
                  <a:lnTo>
                    <a:pt x="9646920" y="3045079"/>
                  </a:lnTo>
                  <a:lnTo>
                    <a:pt x="9646920" y="609091"/>
                  </a:lnTo>
                  <a:lnTo>
                    <a:pt x="9645142" y="561466"/>
                  </a:lnTo>
                  <a:lnTo>
                    <a:pt x="9639681" y="514857"/>
                  </a:lnTo>
                  <a:lnTo>
                    <a:pt x="9630791" y="469391"/>
                  </a:lnTo>
                  <a:lnTo>
                    <a:pt x="9618726" y="425195"/>
                  </a:lnTo>
                  <a:lnTo>
                    <a:pt x="9603359" y="382396"/>
                  </a:lnTo>
                  <a:lnTo>
                    <a:pt x="9584944" y="341248"/>
                  </a:lnTo>
                  <a:lnTo>
                    <a:pt x="9563735" y="301625"/>
                  </a:lnTo>
                  <a:lnTo>
                    <a:pt x="9539732" y="263905"/>
                  </a:lnTo>
                  <a:lnTo>
                    <a:pt x="9513062" y="228091"/>
                  </a:lnTo>
                  <a:lnTo>
                    <a:pt x="9483852" y="194437"/>
                  </a:lnTo>
                  <a:lnTo>
                    <a:pt x="9452356" y="162940"/>
                  </a:lnTo>
                  <a:lnTo>
                    <a:pt x="9418701" y="133857"/>
                  </a:lnTo>
                  <a:lnTo>
                    <a:pt x="9382887" y="107187"/>
                  </a:lnTo>
                  <a:lnTo>
                    <a:pt x="9345041" y="83184"/>
                  </a:lnTo>
                  <a:lnTo>
                    <a:pt x="9305544" y="61848"/>
                  </a:lnTo>
                  <a:lnTo>
                    <a:pt x="9264269" y="43560"/>
                  </a:lnTo>
                  <a:lnTo>
                    <a:pt x="9221470" y="28193"/>
                  </a:lnTo>
                  <a:lnTo>
                    <a:pt x="9177274" y="16128"/>
                  </a:lnTo>
                  <a:lnTo>
                    <a:pt x="9131808" y="7238"/>
                  </a:lnTo>
                  <a:lnTo>
                    <a:pt x="9085072" y="1777"/>
                  </a:lnTo>
                  <a:lnTo>
                    <a:pt x="903744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9304" y="1399032"/>
              <a:ext cx="9646920" cy="3654425"/>
            </a:xfrm>
            <a:custGeom>
              <a:avLst/>
              <a:gdLst/>
              <a:ahLst/>
              <a:cxnLst/>
              <a:rect l="l" t="t" r="r" b="b"/>
              <a:pathLst>
                <a:path w="9646920" h="3654425">
                  <a:moveTo>
                    <a:pt x="0" y="609091"/>
                  </a:moveTo>
                  <a:lnTo>
                    <a:pt x="1778" y="561466"/>
                  </a:lnTo>
                  <a:lnTo>
                    <a:pt x="7239" y="514857"/>
                  </a:lnTo>
                  <a:lnTo>
                    <a:pt x="16129" y="469391"/>
                  </a:lnTo>
                  <a:lnTo>
                    <a:pt x="28193" y="425195"/>
                  </a:lnTo>
                  <a:lnTo>
                    <a:pt x="43561" y="382396"/>
                  </a:lnTo>
                  <a:lnTo>
                    <a:pt x="61976" y="341248"/>
                  </a:lnTo>
                  <a:lnTo>
                    <a:pt x="83184" y="301625"/>
                  </a:lnTo>
                  <a:lnTo>
                    <a:pt x="107187" y="263905"/>
                  </a:lnTo>
                  <a:lnTo>
                    <a:pt x="133858" y="228091"/>
                  </a:lnTo>
                  <a:lnTo>
                    <a:pt x="163068" y="194437"/>
                  </a:lnTo>
                  <a:lnTo>
                    <a:pt x="194564" y="162940"/>
                  </a:lnTo>
                  <a:lnTo>
                    <a:pt x="228219" y="133857"/>
                  </a:lnTo>
                  <a:lnTo>
                    <a:pt x="264033" y="107187"/>
                  </a:lnTo>
                  <a:lnTo>
                    <a:pt x="301879" y="83184"/>
                  </a:lnTo>
                  <a:lnTo>
                    <a:pt x="341376" y="61848"/>
                  </a:lnTo>
                  <a:lnTo>
                    <a:pt x="382651" y="43560"/>
                  </a:lnTo>
                  <a:lnTo>
                    <a:pt x="425450" y="28193"/>
                  </a:lnTo>
                  <a:lnTo>
                    <a:pt x="469646" y="16128"/>
                  </a:lnTo>
                  <a:lnTo>
                    <a:pt x="515112" y="7238"/>
                  </a:lnTo>
                  <a:lnTo>
                    <a:pt x="561847" y="1777"/>
                  </a:lnTo>
                  <a:lnTo>
                    <a:pt x="609472" y="0"/>
                  </a:lnTo>
                  <a:lnTo>
                    <a:pt x="9037447" y="0"/>
                  </a:lnTo>
                  <a:lnTo>
                    <a:pt x="9085072" y="1777"/>
                  </a:lnTo>
                  <a:lnTo>
                    <a:pt x="9131808" y="7238"/>
                  </a:lnTo>
                  <a:lnTo>
                    <a:pt x="9177274" y="16128"/>
                  </a:lnTo>
                  <a:lnTo>
                    <a:pt x="9221470" y="28193"/>
                  </a:lnTo>
                  <a:lnTo>
                    <a:pt x="9264269" y="43560"/>
                  </a:lnTo>
                  <a:lnTo>
                    <a:pt x="9305544" y="61848"/>
                  </a:lnTo>
                  <a:lnTo>
                    <a:pt x="9345041" y="83184"/>
                  </a:lnTo>
                  <a:lnTo>
                    <a:pt x="9382887" y="107187"/>
                  </a:lnTo>
                  <a:lnTo>
                    <a:pt x="9418701" y="133857"/>
                  </a:lnTo>
                  <a:lnTo>
                    <a:pt x="9452356" y="162940"/>
                  </a:lnTo>
                  <a:lnTo>
                    <a:pt x="9483852" y="194437"/>
                  </a:lnTo>
                  <a:lnTo>
                    <a:pt x="9513062" y="228091"/>
                  </a:lnTo>
                  <a:lnTo>
                    <a:pt x="9539732" y="263905"/>
                  </a:lnTo>
                  <a:lnTo>
                    <a:pt x="9563735" y="301625"/>
                  </a:lnTo>
                  <a:lnTo>
                    <a:pt x="9584944" y="341248"/>
                  </a:lnTo>
                  <a:lnTo>
                    <a:pt x="9603359" y="382396"/>
                  </a:lnTo>
                  <a:lnTo>
                    <a:pt x="9618726" y="425195"/>
                  </a:lnTo>
                  <a:lnTo>
                    <a:pt x="9630791" y="469391"/>
                  </a:lnTo>
                  <a:lnTo>
                    <a:pt x="9639681" y="514857"/>
                  </a:lnTo>
                  <a:lnTo>
                    <a:pt x="9645142" y="561466"/>
                  </a:lnTo>
                  <a:lnTo>
                    <a:pt x="9646920" y="609091"/>
                  </a:lnTo>
                  <a:lnTo>
                    <a:pt x="9646920" y="3045079"/>
                  </a:lnTo>
                  <a:lnTo>
                    <a:pt x="9645142" y="3092704"/>
                  </a:lnTo>
                  <a:lnTo>
                    <a:pt x="9639681" y="3139312"/>
                  </a:lnTo>
                  <a:lnTo>
                    <a:pt x="9630791" y="3184779"/>
                  </a:lnTo>
                  <a:lnTo>
                    <a:pt x="9618726" y="3228974"/>
                  </a:lnTo>
                  <a:lnTo>
                    <a:pt x="9603359" y="3271774"/>
                  </a:lnTo>
                  <a:lnTo>
                    <a:pt x="9584944" y="3312922"/>
                  </a:lnTo>
                  <a:lnTo>
                    <a:pt x="9563735" y="3352545"/>
                  </a:lnTo>
                  <a:lnTo>
                    <a:pt x="9539732" y="3390265"/>
                  </a:lnTo>
                  <a:lnTo>
                    <a:pt x="9513062" y="3426079"/>
                  </a:lnTo>
                  <a:lnTo>
                    <a:pt x="9483852" y="3459733"/>
                  </a:lnTo>
                  <a:lnTo>
                    <a:pt x="9452356" y="3491229"/>
                  </a:lnTo>
                  <a:lnTo>
                    <a:pt x="9418701" y="3520312"/>
                  </a:lnTo>
                  <a:lnTo>
                    <a:pt x="9382887" y="3546982"/>
                  </a:lnTo>
                  <a:lnTo>
                    <a:pt x="9345041" y="3570985"/>
                  </a:lnTo>
                  <a:lnTo>
                    <a:pt x="9305544" y="3592322"/>
                  </a:lnTo>
                  <a:lnTo>
                    <a:pt x="9264269" y="3610609"/>
                  </a:lnTo>
                  <a:lnTo>
                    <a:pt x="9221470" y="3625977"/>
                  </a:lnTo>
                  <a:lnTo>
                    <a:pt x="9177274" y="3638041"/>
                  </a:lnTo>
                  <a:lnTo>
                    <a:pt x="9131808" y="3646931"/>
                  </a:lnTo>
                  <a:lnTo>
                    <a:pt x="9085072" y="3652392"/>
                  </a:lnTo>
                  <a:lnTo>
                    <a:pt x="9037447" y="3654170"/>
                  </a:lnTo>
                  <a:lnTo>
                    <a:pt x="609472" y="3654170"/>
                  </a:lnTo>
                  <a:lnTo>
                    <a:pt x="561847" y="3652392"/>
                  </a:lnTo>
                  <a:lnTo>
                    <a:pt x="515112" y="3646931"/>
                  </a:lnTo>
                  <a:lnTo>
                    <a:pt x="469646" y="3638041"/>
                  </a:lnTo>
                  <a:lnTo>
                    <a:pt x="425450" y="3625977"/>
                  </a:lnTo>
                  <a:lnTo>
                    <a:pt x="382651" y="3610609"/>
                  </a:lnTo>
                  <a:lnTo>
                    <a:pt x="341376" y="3592322"/>
                  </a:lnTo>
                  <a:lnTo>
                    <a:pt x="301879" y="3570985"/>
                  </a:lnTo>
                  <a:lnTo>
                    <a:pt x="264033" y="3546982"/>
                  </a:lnTo>
                  <a:lnTo>
                    <a:pt x="228219" y="3520312"/>
                  </a:lnTo>
                  <a:lnTo>
                    <a:pt x="194564" y="3491229"/>
                  </a:lnTo>
                  <a:lnTo>
                    <a:pt x="163068" y="3459733"/>
                  </a:lnTo>
                  <a:lnTo>
                    <a:pt x="133858" y="3426079"/>
                  </a:lnTo>
                  <a:lnTo>
                    <a:pt x="107187" y="3390265"/>
                  </a:lnTo>
                  <a:lnTo>
                    <a:pt x="83184" y="3352545"/>
                  </a:lnTo>
                  <a:lnTo>
                    <a:pt x="61976" y="3312922"/>
                  </a:lnTo>
                  <a:lnTo>
                    <a:pt x="43561" y="3271774"/>
                  </a:lnTo>
                  <a:lnTo>
                    <a:pt x="28193" y="3228974"/>
                  </a:lnTo>
                  <a:lnTo>
                    <a:pt x="16129" y="3184779"/>
                  </a:lnTo>
                  <a:lnTo>
                    <a:pt x="7239" y="3139312"/>
                  </a:lnTo>
                  <a:lnTo>
                    <a:pt x="1778" y="3092704"/>
                  </a:lnTo>
                  <a:lnTo>
                    <a:pt x="0" y="3045079"/>
                  </a:lnTo>
                  <a:lnTo>
                    <a:pt x="0" y="609091"/>
                  </a:lnTo>
                  <a:close/>
                </a:path>
              </a:pathLst>
            </a:custGeom>
            <a:ln w="12191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89075" y="2003501"/>
            <a:ext cx="914273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95"/>
              </a:spcBef>
              <a:tabLst>
                <a:tab pos="1927225" algn="l"/>
                <a:tab pos="4107179" algn="l"/>
                <a:tab pos="6344920" algn="l"/>
                <a:tab pos="7628255" algn="l"/>
              </a:tabLst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	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государственный	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образовательный	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	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дошкольного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5991225" algn="l"/>
                <a:tab pos="7997190" algn="l"/>
              </a:tabLst>
            </a:pP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20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ставит 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задачу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формирования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общей 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 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детей. </a:t>
            </a:r>
            <a:r>
              <a:rPr sz="20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д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ш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ол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ри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0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чи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  первичных</a:t>
            </a:r>
            <a:r>
              <a:rPr sz="2000" b="1" spc="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представлений</a:t>
            </a:r>
            <a:r>
              <a:rPr sz="2000" b="1" spc="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2000" b="1" spc="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экономических</a:t>
            </a:r>
            <a:r>
              <a:rPr sz="2000" b="1" spc="4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категориях,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интеллектуальных </a:t>
            </a:r>
            <a:r>
              <a:rPr sz="2000" b="1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3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нравственных</a:t>
            </a:r>
            <a:r>
              <a:rPr sz="2000" b="1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качествах</a:t>
            </a:r>
            <a:r>
              <a:rPr sz="2000" b="1" spc="3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(бережливость,</a:t>
            </a:r>
            <a:r>
              <a:rPr sz="2000" b="1" spc="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рачительность,</a:t>
            </a:r>
            <a:r>
              <a:rPr sz="2000" b="1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смекалка,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9075" y="3529076"/>
            <a:ext cx="55143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23720" algn="l"/>
                <a:tab pos="3039745" algn="l"/>
                <a:tab pos="4923790" algn="l"/>
              </a:tabLst>
            </a:pPr>
            <a:r>
              <a:rPr sz="20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b="1" spc="-21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ме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0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ла,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9075" y="3529076"/>
            <a:ext cx="913574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  <a:tabLst>
                <a:tab pos="1588135" algn="l"/>
                <a:tab pos="3082290" algn="l"/>
              </a:tabLst>
            </a:pP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осуждение	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жадности	и</a:t>
            </a:r>
            <a:endParaRPr sz="2000">
              <a:latin typeface="Times New Roman"/>
              <a:cs typeface="Times New Roman"/>
            </a:endParaRPr>
          </a:p>
          <a:p>
            <a:pPr marR="14604" algn="r">
              <a:lnSpc>
                <a:spcPct val="100000"/>
              </a:lnSpc>
              <a:tabLst>
                <a:tab pos="2591435" algn="l"/>
                <a:tab pos="3328670" algn="l"/>
                <a:tab pos="5698490" algn="l"/>
                <a:tab pos="7350759" algn="l"/>
              </a:tabLst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расточительности).	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Без	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сформированных	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первичных	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экономических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9075" y="4132833"/>
            <a:ext cx="789685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представлений</a:t>
            </a:r>
            <a:r>
              <a:rPr sz="20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невозможно</a:t>
            </a:r>
            <a:r>
              <a:rPr sz="20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формирование</a:t>
            </a:r>
            <a:r>
              <a:rPr sz="20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7672" y="277368"/>
            <a:ext cx="8464550" cy="1140460"/>
            <a:chOff x="1947672" y="277368"/>
            <a:chExt cx="8464550" cy="1140460"/>
          </a:xfrm>
        </p:grpSpPr>
        <p:sp>
          <p:nvSpPr>
            <p:cNvPr id="3" name="object 3"/>
            <p:cNvSpPr/>
            <p:nvPr/>
          </p:nvSpPr>
          <p:spPr>
            <a:xfrm>
              <a:off x="1953768" y="283464"/>
              <a:ext cx="8452485" cy="1127760"/>
            </a:xfrm>
            <a:custGeom>
              <a:avLst/>
              <a:gdLst/>
              <a:ahLst/>
              <a:cxnLst/>
              <a:rect l="l" t="t" r="r" b="b"/>
              <a:pathLst>
                <a:path w="8452485" h="1127760">
                  <a:moveTo>
                    <a:pt x="8264143" y="0"/>
                  </a:moveTo>
                  <a:lnTo>
                    <a:pt x="187832" y="0"/>
                  </a:lnTo>
                  <a:lnTo>
                    <a:pt x="137921" y="6730"/>
                  </a:lnTo>
                  <a:lnTo>
                    <a:pt x="92963" y="25653"/>
                  </a:lnTo>
                  <a:lnTo>
                    <a:pt x="54990" y="54990"/>
                  </a:lnTo>
                  <a:lnTo>
                    <a:pt x="25654" y="93090"/>
                  </a:lnTo>
                  <a:lnTo>
                    <a:pt x="6731" y="137921"/>
                  </a:lnTo>
                  <a:lnTo>
                    <a:pt x="0" y="187959"/>
                  </a:lnTo>
                  <a:lnTo>
                    <a:pt x="0" y="939672"/>
                  </a:lnTo>
                  <a:lnTo>
                    <a:pt x="6731" y="989710"/>
                  </a:lnTo>
                  <a:lnTo>
                    <a:pt x="25654" y="1034541"/>
                  </a:lnTo>
                  <a:lnTo>
                    <a:pt x="54990" y="1072641"/>
                  </a:lnTo>
                  <a:lnTo>
                    <a:pt x="92963" y="1102105"/>
                  </a:lnTo>
                  <a:lnTo>
                    <a:pt x="137921" y="1121028"/>
                  </a:lnTo>
                  <a:lnTo>
                    <a:pt x="187832" y="1127759"/>
                  </a:lnTo>
                  <a:lnTo>
                    <a:pt x="8264143" y="1127759"/>
                  </a:lnTo>
                  <a:lnTo>
                    <a:pt x="8314055" y="1121028"/>
                  </a:lnTo>
                  <a:lnTo>
                    <a:pt x="8359012" y="1102105"/>
                  </a:lnTo>
                  <a:lnTo>
                    <a:pt x="8396986" y="1072641"/>
                  </a:lnTo>
                  <a:lnTo>
                    <a:pt x="8426450" y="1034541"/>
                  </a:lnTo>
                  <a:lnTo>
                    <a:pt x="8445373" y="989710"/>
                  </a:lnTo>
                  <a:lnTo>
                    <a:pt x="8452104" y="939672"/>
                  </a:lnTo>
                  <a:lnTo>
                    <a:pt x="8452104" y="187959"/>
                  </a:lnTo>
                  <a:lnTo>
                    <a:pt x="8445373" y="137921"/>
                  </a:lnTo>
                  <a:lnTo>
                    <a:pt x="8426450" y="93090"/>
                  </a:lnTo>
                  <a:lnTo>
                    <a:pt x="8396986" y="54990"/>
                  </a:lnTo>
                  <a:lnTo>
                    <a:pt x="8359012" y="25653"/>
                  </a:lnTo>
                  <a:lnTo>
                    <a:pt x="8314055" y="6730"/>
                  </a:lnTo>
                  <a:lnTo>
                    <a:pt x="826414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53768" y="283464"/>
              <a:ext cx="8452485" cy="1127760"/>
            </a:xfrm>
            <a:custGeom>
              <a:avLst/>
              <a:gdLst/>
              <a:ahLst/>
              <a:cxnLst/>
              <a:rect l="l" t="t" r="r" b="b"/>
              <a:pathLst>
                <a:path w="8452485" h="1127760">
                  <a:moveTo>
                    <a:pt x="0" y="187959"/>
                  </a:moveTo>
                  <a:lnTo>
                    <a:pt x="6731" y="137921"/>
                  </a:lnTo>
                  <a:lnTo>
                    <a:pt x="25654" y="93090"/>
                  </a:lnTo>
                  <a:lnTo>
                    <a:pt x="54990" y="54990"/>
                  </a:lnTo>
                  <a:lnTo>
                    <a:pt x="92963" y="25653"/>
                  </a:lnTo>
                  <a:lnTo>
                    <a:pt x="137921" y="6730"/>
                  </a:lnTo>
                  <a:lnTo>
                    <a:pt x="187832" y="0"/>
                  </a:lnTo>
                  <a:lnTo>
                    <a:pt x="8264143" y="0"/>
                  </a:lnTo>
                  <a:lnTo>
                    <a:pt x="8314055" y="6730"/>
                  </a:lnTo>
                  <a:lnTo>
                    <a:pt x="8359012" y="25653"/>
                  </a:lnTo>
                  <a:lnTo>
                    <a:pt x="8396986" y="54990"/>
                  </a:lnTo>
                  <a:lnTo>
                    <a:pt x="8426450" y="93090"/>
                  </a:lnTo>
                  <a:lnTo>
                    <a:pt x="8445373" y="137921"/>
                  </a:lnTo>
                  <a:lnTo>
                    <a:pt x="8452104" y="187959"/>
                  </a:lnTo>
                  <a:lnTo>
                    <a:pt x="8452104" y="939672"/>
                  </a:lnTo>
                  <a:lnTo>
                    <a:pt x="8445373" y="989710"/>
                  </a:lnTo>
                  <a:lnTo>
                    <a:pt x="8426450" y="1034541"/>
                  </a:lnTo>
                  <a:lnTo>
                    <a:pt x="8396986" y="1072641"/>
                  </a:lnTo>
                  <a:lnTo>
                    <a:pt x="8359012" y="1102105"/>
                  </a:lnTo>
                  <a:lnTo>
                    <a:pt x="8314055" y="1121028"/>
                  </a:lnTo>
                  <a:lnTo>
                    <a:pt x="8264143" y="1127759"/>
                  </a:lnTo>
                  <a:lnTo>
                    <a:pt x="187832" y="1127759"/>
                  </a:lnTo>
                  <a:lnTo>
                    <a:pt x="137921" y="1121028"/>
                  </a:lnTo>
                  <a:lnTo>
                    <a:pt x="92963" y="1102105"/>
                  </a:lnTo>
                  <a:lnTo>
                    <a:pt x="54990" y="1072641"/>
                  </a:lnTo>
                  <a:lnTo>
                    <a:pt x="25654" y="1034541"/>
                  </a:lnTo>
                  <a:lnTo>
                    <a:pt x="6731" y="989710"/>
                  </a:lnTo>
                  <a:lnTo>
                    <a:pt x="0" y="939672"/>
                  </a:lnTo>
                  <a:lnTo>
                    <a:pt x="0" y="187959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6095" y="531114"/>
            <a:ext cx="7263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Нормативно-правовое</a:t>
            </a:r>
            <a:r>
              <a:rPr sz="3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обеспечение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8866" y="1490217"/>
            <a:ext cx="10815320" cy="5270500"/>
            <a:chOff x="578866" y="1490217"/>
            <a:chExt cx="10815320" cy="5270500"/>
          </a:xfrm>
        </p:grpSpPr>
        <p:sp>
          <p:nvSpPr>
            <p:cNvPr id="7" name="object 7"/>
            <p:cNvSpPr/>
            <p:nvPr/>
          </p:nvSpPr>
          <p:spPr>
            <a:xfrm>
              <a:off x="585216" y="1496567"/>
              <a:ext cx="10802620" cy="5257800"/>
            </a:xfrm>
            <a:custGeom>
              <a:avLst/>
              <a:gdLst/>
              <a:ahLst/>
              <a:cxnLst/>
              <a:rect l="l" t="t" r="r" b="b"/>
              <a:pathLst>
                <a:path w="10802620" h="5257800">
                  <a:moveTo>
                    <a:pt x="9926066" y="0"/>
                  </a:moveTo>
                  <a:lnTo>
                    <a:pt x="876046" y="0"/>
                  </a:lnTo>
                  <a:lnTo>
                    <a:pt x="828040" y="1270"/>
                  </a:lnTo>
                  <a:lnTo>
                    <a:pt x="780669" y="5080"/>
                  </a:lnTo>
                  <a:lnTo>
                    <a:pt x="734060" y="11430"/>
                  </a:lnTo>
                  <a:lnTo>
                    <a:pt x="688213" y="20193"/>
                  </a:lnTo>
                  <a:lnTo>
                    <a:pt x="643204" y="31242"/>
                  </a:lnTo>
                  <a:lnTo>
                    <a:pt x="599186" y="44704"/>
                  </a:lnTo>
                  <a:lnTo>
                    <a:pt x="556183" y="60198"/>
                  </a:lnTo>
                  <a:lnTo>
                    <a:pt x="514261" y="77978"/>
                  </a:lnTo>
                  <a:lnTo>
                    <a:pt x="473481" y="97790"/>
                  </a:lnTo>
                  <a:lnTo>
                    <a:pt x="433920" y="119634"/>
                  </a:lnTo>
                  <a:lnTo>
                    <a:pt x="395630" y="143383"/>
                  </a:lnTo>
                  <a:lnTo>
                    <a:pt x="358686" y="169037"/>
                  </a:lnTo>
                  <a:lnTo>
                    <a:pt x="323164" y="196596"/>
                  </a:lnTo>
                  <a:lnTo>
                    <a:pt x="289115" y="225806"/>
                  </a:lnTo>
                  <a:lnTo>
                    <a:pt x="256603" y="256667"/>
                  </a:lnTo>
                  <a:lnTo>
                    <a:pt x="225717" y="289179"/>
                  </a:lnTo>
                  <a:lnTo>
                    <a:pt x="196507" y="323215"/>
                  </a:lnTo>
                  <a:lnTo>
                    <a:pt x="169037" y="358775"/>
                  </a:lnTo>
                  <a:lnTo>
                    <a:pt x="143383" y="395732"/>
                  </a:lnTo>
                  <a:lnTo>
                    <a:pt x="119621" y="433959"/>
                  </a:lnTo>
                  <a:lnTo>
                    <a:pt x="97790" y="473583"/>
                  </a:lnTo>
                  <a:lnTo>
                    <a:pt x="77978" y="514350"/>
                  </a:lnTo>
                  <a:lnTo>
                    <a:pt x="60248" y="556260"/>
                  </a:lnTo>
                  <a:lnTo>
                    <a:pt x="44665" y="599313"/>
                  </a:lnTo>
                  <a:lnTo>
                    <a:pt x="31292" y="643382"/>
                  </a:lnTo>
                  <a:lnTo>
                    <a:pt x="20205" y="688340"/>
                  </a:lnTo>
                  <a:lnTo>
                    <a:pt x="11468" y="734187"/>
                  </a:lnTo>
                  <a:lnTo>
                    <a:pt x="5143" y="780796"/>
                  </a:lnTo>
                  <a:lnTo>
                    <a:pt x="1295" y="828167"/>
                  </a:lnTo>
                  <a:lnTo>
                    <a:pt x="0" y="876300"/>
                  </a:lnTo>
                  <a:lnTo>
                    <a:pt x="0" y="4381423"/>
                  </a:lnTo>
                  <a:lnTo>
                    <a:pt x="1295" y="4429506"/>
                  </a:lnTo>
                  <a:lnTo>
                    <a:pt x="5143" y="4476902"/>
                  </a:lnTo>
                  <a:lnTo>
                    <a:pt x="11468" y="4523562"/>
                  </a:lnTo>
                  <a:lnTo>
                    <a:pt x="20205" y="4569409"/>
                  </a:lnTo>
                  <a:lnTo>
                    <a:pt x="31292" y="4614379"/>
                  </a:lnTo>
                  <a:lnTo>
                    <a:pt x="44665" y="4658410"/>
                  </a:lnTo>
                  <a:lnTo>
                    <a:pt x="60248" y="4701413"/>
                  </a:lnTo>
                  <a:lnTo>
                    <a:pt x="77978" y="4743348"/>
                  </a:lnTo>
                  <a:lnTo>
                    <a:pt x="97790" y="4784140"/>
                  </a:lnTo>
                  <a:lnTo>
                    <a:pt x="119621" y="4823714"/>
                  </a:lnTo>
                  <a:lnTo>
                    <a:pt x="143383" y="4862004"/>
                  </a:lnTo>
                  <a:lnTo>
                    <a:pt x="169037" y="4898961"/>
                  </a:lnTo>
                  <a:lnTo>
                    <a:pt x="196507" y="4934496"/>
                  </a:lnTo>
                  <a:lnTo>
                    <a:pt x="225717" y="4968557"/>
                  </a:lnTo>
                  <a:lnTo>
                    <a:pt x="256603" y="5001069"/>
                  </a:lnTo>
                  <a:lnTo>
                    <a:pt x="289115" y="5031968"/>
                  </a:lnTo>
                  <a:lnTo>
                    <a:pt x="323164" y="5061191"/>
                  </a:lnTo>
                  <a:lnTo>
                    <a:pt x="358686" y="5088661"/>
                  </a:lnTo>
                  <a:lnTo>
                    <a:pt x="395630" y="5114315"/>
                  </a:lnTo>
                  <a:lnTo>
                    <a:pt x="433920" y="5138089"/>
                  </a:lnTo>
                  <a:lnTo>
                    <a:pt x="473481" y="5159921"/>
                  </a:lnTo>
                  <a:lnTo>
                    <a:pt x="514261" y="5179733"/>
                  </a:lnTo>
                  <a:lnTo>
                    <a:pt x="556183" y="5197475"/>
                  </a:lnTo>
                  <a:lnTo>
                    <a:pt x="599186" y="5213057"/>
                  </a:lnTo>
                  <a:lnTo>
                    <a:pt x="643204" y="5226431"/>
                  </a:lnTo>
                  <a:lnTo>
                    <a:pt x="688213" y="5237523"/>
                  </a:lnTo>
                  <a:lnTo>
                    <a:pt x="734060" y="5246265"/>
                  </a:lnTo>
                  <a:lnTo>
                    <a:pt x="780669" y="5252594"/>
                  </a:lnTo>
                  <a:lnTo>
                    <a:pt x="828040" y="5256438"/>
                  </a:lnTo>
                  <a:lnTo>
                    <a:pt x="876046" y="5257736"/>
                  </a:lnTo>
                  <a:lnTo>
                    <a:pt x="9926066" y="5257736"/>
                  </a:lnTo>
                  <a:lnTo>
                    <a:pt x="9974072" y="5256438"/>
                  </a:lnTo>
                  <a:lnTo>
                    <a:pt x="10021442" y="5252594"/>
                  </a:lnTo>
                  <a:lnTo>
                    <a:pt x="10068179" y="5246265"/>
                  </a:lnTo>
                  <a:lnTo>
                    <a:pt x="10113899" y="5237523"/>
                  </a:lnTo>
                  <a:lnTo>
                    <a:pt x="10158984" y="5226431"/>
                  </a:lnTo>
                  <a:lnTo>
                    <a:pt x="10202926" y="5213057"/>
                  </a:lnTo>
                  <a:lnTo>
                    <a:pt x="10245979" y="5197475"/>
                  </a:lnTo>
                  <a:lnTo>
                    <a:pt x="10287889" y="5179733"/>
                  </a:lnTo>
                  <a:lnTo>
                    <a:pt x="10328656" y="5159921"/>
                  </a:lnTo>
                  <a:lnTo>
                    <a:pt x="10368153" y="5138089"/>
                  </a:lnTo>
                  <a:lnTo>
                    <a:pt x="10406507" y="5114315"/>
                  </a:lnTo>
                  <a:lnTo>
                    <a:pt x="10443464" y="5088661"/>
                  </a:lnTo>
                  <a:lnTo>
                    <a:pt x="10479024" y="5061191"/>
                  </a:lnTo>
                  <a:lnTo>
                    <a:pt x="10513060" y="5031968"/>
                  </a:lnTo>
                  <a:lnTo>
                    <a:pt x="10545572" y="5001069"/>
                  </a:lnTo>
                  <a:lnTo>
                    <a:pt x="10576433" y="4968557"/>
                  </a:lnTo>
                  <a:lnTo>
                    <a:pt x="10605642" y="4934496"/>
                  </a:lnTo>
                  <a:lnTo>
                    <a:pt x="10633075" y="4898961"/>
                  </a:lnTo>
                  <a:lnTo>
                    <a:pt x="10658729" y="4862004"/>
                  </a:lnTo>
                  <a:lnTo>
                    <a:pt x="10682478" y="4823714"/>
                  </a:lnTo>
                  <a:lnTo>
                    <a:pt x="10704322" y="4784140"/>
                  </a:lnTo>
                  <a:lnTo>
                    <a:pt x="10724134" y="4743348"/>
                  </a:lnTo>
                  <a:lnTo>
                    <a:pt x="10741914" y="4701413"/>
                  </a:lnTo>
                  <a:lnTo>
                    <a:pt x="10757408" y="4658410"/>
                  </a:lnTo>
                  <a:lnTo>
                    <a:pt x="10770869" y="4614379"/>
                  </a:lnTo>
                  <a:lnTo>
                    <a:pt x="10781918" y="4569409"/>
                  </a:lnTo>
                  <a:lnTo>
                    <a:pt x="10790682" y="4523562"/>
                  </a:lnTo>
                  <a:lnTo>
                    <a:pt x="10797032" y="4476902"/>
                  </a:lnTo>
                  <a:lnTo>
                    <a:pt x="10800841" y="4429506"/>
                  </a:lnTo>
                  <a:lnTo>
                    <a:pt x="10802112" y="4381423"/>
                  </a:lnTo>
                  <a:lnTo>
                    <a:pt x="10802112" y="876300"/>
                  </a:lnTo>
                  <a:lnTo>
                    <a:pt x="10800841" y="828167"/>
                  </a:lnTo>
                  <a:lnTo>
                    <a:pt x="10797032" y="780796"/>
                  </a:lnTo>
                  <a:lnTo>
                    <a:pt x="10790682" y="734187"/>
                  </a:lnTo>
                  <a:lnTo>
                    <a:pt x="10781918" y="688340"/>
                  </a:lnTo>
                  <a:lnTo>
                    <a:pt x="10770869" y="643382"/>
                  </a:lnTo>
                  <a:lnTo>
                    <a:pt x="10757408" y="599313"/>
                  </a:lnTo>
                  <a:lnTo>
                    <a:pt x="10741914" y="556260"/>
                  </a:lnTo>
                  <a:lnTo>
                    <a:pt x="10724134" y="514350"/>
                  </a:lnTo>
                  <a:lnTo>
                    <a:pt x="10704322" y="473583"/>
                  </a:lnTo>
                  <a:lnTo>
                    <a:pt x="10682478" y="433959"/>
                  </a:lnTo>
                  <a:lnTo>
                    <a:pt x="10658729" y="395732"/>
                  </a:lnTo>
                  <a:lnTo>
                    <a:pt x="10633075" y="358775"/>
                  </a:lnTo>
                  <a:lnTo>
                    <a:pt x="10605642" y="323215"/>
                  </a:lnTo>
                  <a:lnTo>
                    <a:pt x="10576433" y="289179"/>
                  </a:lnTo>
                  <a:lnTo>
                    <a:pt x="10545572" y="256667"/>
                  </a:lnTo>
                  <a:lnTo>
                    <a:pt x="10513060" y="225806"/>
                  </a:lnTo>
                  <a:lnTo>
                    <a:pt x="10479024" y="196596"/>
                  </a:lnTo>
                  <a:lnTo>
                    <a:pt x="10443464" y="169037"/>
                  </a:lnTo>
                  <a:lnTo>
                    <a:pt x="10406507" y="143383"/>
                  </a:lnTo>
                  <a:lnTo>
                    <a:pt x="10368153" y="119634"/>
                  </a:lnTo>
                  <a:lnTo>
                    <a:pt x="10328656" y="97790"/>
                  </a:lnTo>
                  <a:lnTo>
                    <a:pt x="10287889" y="77978"/>
                  </a:lnTo>
                  <a:lnTo>
                    <a:pt x="10245979" y="60198"/>
                  </a:lnTo>
                  <a:lnTo>
                    <a:pt x="10202926" y="44704"/>
                  </a:lnTo>
                  <a:lnTo>
                    <a:pt x="10158984" y="31242"/>
                  </a:lnTo>
                  <a:lnTo>
                    <a:pt x="10113899" y="20193"/>
                  </a:lnTo>
                  <a:lnTo>
                    <a:pt x="10068179" y="11430"/>
                  </a:lnTo>
                  <a:lnTo>
                    <a:pt x="10021442" y="5080"/>
                  </a:lnTo>
                  <a:lnTo>
                    <a:pt x="9974072" y="1270"/>
                  </a:lnTo>
                  <a:lnTo>
                    <a:pt x="992606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216" y="1496567"/>
              <a:ext cx="10802620" cy="5257800"/>
            </a:xfrm>
            <a:custGeom>
              <a:avLst/>
              <a:gdLst/>
              <a:ahLst/>
              <a:cxnLst/>
              <a:rect l="l" t="t" r="r" b="b"/>
              <a:pathLst>
                <a:path w="10802620" h="5257800">
                  <a:moveTo>
                    <a:pt x="0" y="876300"/>
                  </a:moveTo>
                  <a:lnTo>
                    <a:pt x="1295" y="828167"/>
                  </a:lnTo>
                  <a:lnTo>
                    <a:pt x="5143" y="780796"/>
                  </a:lnTo>
                  <a:lnTo>
                    <a:pt x="11468" y="734187"/>
                  </a:lnTo>
                  <a:lnTo>
                    <a:pt x="20205" y="688340"/>
                  </a:lnTo>
                  <a:lnTo>
                    <a:pt x="31292" y="643382"/>
                  </a:lnTo>
                  <a:lnTo>
                    <a:pt x="44665" y="599313"/>
                  </a:lnTo>
                  <a:lnTo>
                    <a:pt x="60248" y="556260"/>
                  </a:lnTo>
                  <a:lnTo>
                    <a:pt x="77978" y="514350"/>
                  </a:lnTo>
                  <a:lnTo>
                    <a:pt x="97790" y="473583"/>
                  </a:lnTo>
                  <a:lnTo>
                    <a:pt x="119621" y="433959"/>
                  </a:lnTo>
                  <a:lnTo>
                    <a:pt x="143383" y="395732"/>
                  </a:lnTo>
                  <a:lnTo>
                    <a:pt x="169037" y="358775"/>
                  </a:lnTo>
                  <a:lnTo>
                    <a:pt x="196507" y="323215"/>
                  </a:lnTo>
                  <a:lnTo>
                    <a:pt x="225717" y="289179"/>
                  </a:lnTo>
                  <a:lnTo>
                    <a:pt x="256603" y="256667"/>
                  </a:lnTo>
                  <a:lnTo>
                    <a:pt x="289115" y="225806"/>
                  </a:lnTo>
                  <a:lnTo>
                    <a:pt x="323164" y="196596"/>
                  </a:lnTo>
                  <a:lnTo>
                    <a:pt x="358686" y="169037"/>
                  </a:lnTo>
                  <a:lnTo>
                    <a:pt x="395630" y="143383"/>
                  </a:lnTo>
                  <a:lnTo>
                    <a:pt x="433920" y="119634"/>
                  </a:lnTo>
                  <a:lnTo>
                    <a:pt x="473481" y="97790"/>
                  </a:lnTo>
                  <a:lnTo>
                    <a:pt x="514261" y="77978"/>
                  </a:lnTo>
                  <a:lnTo>
                    <a:pt x="556183" y="60198"/>
                  </a:lnTo>
                  <a:lnTo>
                    <a:pt x="599186" y="44704"/>
                  </a:lnTo>
                  <a:lnTo>
                    <a:pt x="643204" y="31242"/>
                  </a:lnTo>
                  <a:lnTo>
                    <a:pt x="688213" y="20193"/>
                  </a:lnTo>
                  <a:lnTo>
                    <a:pt x="734060" y="11430"/>
                  </a:lnTo>
                  <a:lnTo>
                    <a:pt x="780669" y="5080"/>
                  </a:lnTo>
                  <a:lnTo>
                    <a:pt x="828040" y="1270"/>
                  </a:lnTo>
                  <a:lnTo>
                    <a:pt x="876046" y="0"/>
                  </a:lnTo>
                  <a:lnTo>
                    <a:pt x="9926066" y="0"/>
                  </a:lnTo>
                  <a:lnTo>
                    <a:pt x="9974072" y="1270"/>
                  </a:lnTo>
                  <a:lnTo>
                    <a:pt x="10021442" y="5080"/>
                  </a:lnTo>
                  <a:lnTo>
                    <a:pt x="10068179" y="11430"/>
                  </a:lnTo>
                  <a:lnTo>
                    <a:pt x="10113899" y="20193"/>
                  </a:lnTo>
                  <a:lnTo>
                    <a:pt x="10158984" y="31242"/>
                  </a:lnTo>
                  <a:lnTo>
                    <a:pt x="10202926" y="44704"/>
                  </a:lnTo>
                  <a:lnTo>
                    <a:pt x="10245979" y="60198"/>
                  </a:lnTo>
                  <a:lnTo>
                    <a:pt x="10287889" y="77978"/>
                  </a:lnTo>
                  <a:lnTo>
                    <a:pt x="10328656" y="97790"/>
                  </a:lnTo>
                  <a:lnTo>
                    <a:pt x="10368153" y="119634"/>
                  </a:lnTo>
                  <a:lnTo>
                    <a:pt x="10406507" y="143383"/>
                  </a:lnTo>
                  <a:lnTo>
                    <a:pt x="10443464" y="169037"/>
                  </a:lnTo>
                  <a:lnTo>
                    <a:pt x="10479024" y="196596"/>
                  </a:lnTo>
                  <a:lnTo>
                    <a:pt x="10513060" y="225806"/>
                  </a:lnTo>
                  <a:lnTo>
                    <a:pt x="10545572" y="256667"/>
                  </a:lnTo>
                  <a:lnTo>
                    <a:pt x="10576433" y="289179"/>
                  </a:lnTo>
                  <a:lnTo>
                    <a:pt x="10605642" y="323215"/>
                  </a:lnTo>
                  <a:lnTo>
                    <a:pt x="10633075" y="358775"/>
                  </a:lnTo>
                  <a:lnTo>
                    <a:pt x="10658729" y="395732"/>
                  </a:lnTo>
                  <a:lnTo>
                    <a:pt x="10682478" y="433959"/>
                  </a:lnTo>
                  <a:lnTo>
                    <a:pt x="10704322" y="473583"/>
                  </a:lnTo>
                  <a:lnTo>
                    <a:pt x="10724134" y="514350"/>
                  </a:lnTo>
                  <a:lnTo>
                    <a:pt x="10741914" y="556260"/>
                  </a:lnTo>
                  <a:lnTo>
                    <a:pt x="10757408" y="599313"/>
                  </a:lnTo>
                  <a:lnTo>
                    <a:pt x="10770869" y="643382"/>
                  </a:lnTo>
                  <a:lnTo>
                    <a:pt x="10781918" y="688340"/>
                  </a:lnTo>
                  <a:lnTo>
                    <a:pt x="10790682" y="734187"/>
                  </a:lnTo>
                  <a:lnTo>
                    <a:pt x="10797032" y="780796"/>
                  </a:lnTo>
                  <a:lnTo>
                    <a:pt x="10800841" y="828167"/>
                  </a:lnTo>
                  <a:lnTo>
                    <a:pt x="10802112" y="876300"/>
                  </a:lnTo>
                  <a:lnTo>
                    <a:pt x="10802112" y="4381423"/>
                  </a:lnTo>
                  <a:lnTo>
                    <a:pt x="10800841" y="4429506"/>
                  </a:lnTo>
                  <a:lnTo>
                    <a:pt x="10797032" y="4476902"/>
                  </a:lnTo>
                  <a:lnTo>
                    <a:pt x="10790682" y="4523562"/>
                  </a:lnTo>
                  <a:lnTo>
                    <a:pt x="10781918" y="4569409"/>
                  </a:lnTo>
                  <a:lnTo>
                    <a:pt x="10770869" y="4614379"/>
                  </a:lnTo>
                  <a:lnTo>
                    <a:pt x="10757408" y="4658410"/>
                  </a:lnTo>
                  <a:lnTo>
                    <a:pt x="10741914" y="4701413"/>
                  </a:lnTo>
                  <a:lnTo>
                    <a:pt x="10724134" y="4743348"/>
                  </a:lnTo>
                  <a:lnTo>
                    <a:pt x="10704322" y="4784140"/>
                  </a:lnTo>
                  <a:lnTo>
                    <a:pt x="10682478" y="4823714"/>
                  </a:lnTo>
                  <a:lnTo>
                    <a:pt x="10658729" y="4862004"/>
                  </a:lnTo>
                  <a:lnTo>
                    <a:pt x="10633075" y="4898961"/>
                  </a:lnTo>
                  <a:lnTo>
                    <a:pt x="10605642" y="4934496"/>
                  </a:lnTo>
                  <a:lnTo>
                    <a:pt x="10576433" y="4968557"/>
                  </a:lnTo>
                  <a:lnTo>
                    <a:pt x="10545572" y="5001069"/>
                  </a:lnTo>
                  <a:lnTo>
                    <a:pt x="10513060" y="5031968"/>
                  </a:lnTo>
                  <a:lnTo>
                    <a:pt x="10479024" y="5061191"/>
                  </a:lnTo>
                  <a:lnTo>
                    <a:pt x="10443464" y="5088661"/>
                  </a:lnTo>
                  <a:lnTo>
                    <a:pt x="10406507" y="5114315"/>
                  </a:lnTo>
                  <a:lnTo>
                    <a:pt x="10368153" y="5138089"/>
                  </a:lnTo>
                  <a:lnTo>
                    <a:pt x="10328656" y="5159921"/>
                  </a:lnTo>
                  <a:lnTo>
                    <a:pt x="10287889" y="5179733"/>
                  </a:lnTo>
                  <a:lnTo>
                    <a:pt x="10245979" y="5197475"/>
                  </a:lnTo>
                  <a:lnTo>
                    <a:pt x="10202926" y="5213057"/>
                  </a:lnTo>
                  <a:lnTo>
                    <a:pt x="10158984" y="5226431"/>
                  </a:lnTo>
                  <a:lnTo>
                    <a:pt x="10113899" y="5237523"/>
                  </a:lnTo>
                  <a:lnTo>
                    <a:pt x="10068179" y="5246265"/>
                  </a:lnTo>
                  <a:lnTo>
                    <a:pt x="10021442" y="5252594"/>
                  </a:lnTo>
                  <a:lnTo>
                    <a:pt x="9974072" y="5256438"/>
                  </a:lnTo>
                  <a:lnTo>
                    <a:pt x="9926066" y="5257736"/>
                  </a:lnTo>
                  <a:lnTo>
                    <a:pt x="876046" y="5257736"/>
                  </a:lnTo>
                  <a:lnTo>
                    <a:pt x="828040" y="5256438"/>
                  </a:lnTo>
                  <a:lnTo>
                    <a:pt x="780669" y="5252594"/>
                  </a:lnTo>
                  <a:lnTo>
                    <a:pt x="734060" y="5246265"/>
                  </a:lnTo>
                  <a:lnTo>
                    <a:pt x="688213" y="5237523"/>
                  </a:lnTo>
                  <a:lnTo>
                    <a:pt x="643204" y="5226431"/>
                  </a:lnTo>
                  <a:lnTo>
                    <a:pt x="599186" y="5213057"/>
                  </a:lnTo>
                  <a:lnTo>
                    <a:pt x="556183" y="5197475"/>
                  </a:lnTo>
                  <a:lnTo>
                    <a:pt x="514261" y="5179733"/>
                  </a:lnTo>
                  <a:lnTo>
                    <a:pt x="473481" y="5159921"/>
                  </a:lnTo>
                  <a:lnTo>
                    <a:pt x="433920" y="5138089"/>
                  </a:lnTo>
                  <a:lnTo>
                    <a:pt x="395630" y="5114315"/>
                  </a:lnTo>
                  <a:lnTo>
                    <a:pt x="358686" y="5088661"/>
                  </a:lnTo>
                  <a:lnTo>
                    <a:pt x="323164" y="5061191"/>
                  </a:lnTo>
                  <a:lnTo>
                    <a:pt x="289115" y="5031968"/>
                  </a:lnTo>
                  <a:lnTo>
                    <a:pt x="256603" y="5001069"/>
                  </a:lnTo>
                  <a:lnTo>
                    <a:pt x="225717" y="4968557"/>
                  </a:lnTo>
                  <a:lnTo>
                    <a:pt x="196507" y="4934496"/>
                  </a:lnTo>
                  <a:lnTo>
                    <a:pt x="169037" y="4898961"/>
                  </a:lnTo>
                  <a:lnTo>
                    <a:pt x="143383" y="4862004"/>
                  </a:lnTo>
                  <a:lnTo>
                    <a:pt x="119621" y="4823714"/>
                  </a:lnTo>
                  <a:lnTo>
                    <a:pt x="97790" y="4784140"/>
                  </a:lnTo>
                  <a:lnTo>
                    <a:pt x="77978" y="4743348"/>
                  </a:lnTo>
                  <a:lnTo>
                    <a:pt x="60248" y="4701413"/>
                  </a:lnTo>
                  <a:lnTo>
                    <a:pt x="44665" y="4658410"/>
                  </a:lnTo>
                  <a:lnTo>
                    <a:pt x="31292" y="4614379"/>
                  </a:lnTo>
                  <a:lnTo>
                    <a:pt x="20205" y="4569409"/>
                  </a:lnTo>
                  <a:lnTo>
                    <a:pt x="11468" y="4523562"/>
                  </a:lnTo>
                  <a:lnTo>
                    <a:pt x="5143" y="4476902"/>
                  </a:lnTo>
                  <a:lnTo>
                    <a:pt x="1295" y="4429506"/>
                  </a:lnTo>
                  <a:lnTo>
                    <a:pt x="0" y="4381423"/>
                  </a:lnTo>
                  <a:lnTo>
                    <a:pt x="0" y="876300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19378" y="1512570"/>
            <a:ext cx="9943465" cy="461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Распоряжение Правительства </a:t>
            </a: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РФ </a:t>
            </a:r>
            <a:r>
              <a:rPr sz="2400" u="heavy" spc="-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от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25 09 2017 № 2039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-р </a:t>
            </a: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«Стратегия </a:t>
            </a:r>
            <a:r>
              <a:rPr sz="24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повышения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финансовой</a:t>
            </a:r>
            <a:r>
              <a:rPr sz="2400" u="heavy" spc="-6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грамотности</a:t>
            </a:r>
            <a:r>
              <a:rPr sz="2400" u="heavy" spc="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в</a:t>
            </a:r>
            <a:r>
              <a:rPr sz="2400" u="heavy" spc="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Российской</a:t>
            </a:r>
            <a:r>
              <a:rPr sz="2400" u="heavy" spc="7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Федерации</a:t>
            </a:r>
            <a:r>
              <a:rPr sz="2400" u="heavy" spc="-5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на</a:t>
            </a:r>
            <a:r>
              <a:rPr sz="2400" u="heavy" spc="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2017-2023 </a:t>
            </a:r>
            <a:r>
              <a:rPr sz="2400" spc="-5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u="heavy" spc="-5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годы»</a:t>
            </a:r>
            <a:endParaRPr sz="2400">
              <a:latin typeface="Times New Roman"/>
              <a:cs typeface="Times New Roman"/>
            </a:endParaRPr>
          </a:p>
          <a:p>
            <a:pPr marL="12700" marR="1019810">
              <a:lnSpc>
                <a:spcPct val="115100"/>
              </a:lnSpc>
              <a:spcBef>
                <a:spcPts val="985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Федеральный</a:t>
            </a:r>
            <a:r>
              <a:rPr sz="2400" u="heavy" spc="-6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4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закон </a:t>
            </a:r>
            <a:r>
              <a:rPr sz="2400" u="heavy" spc="-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от</a:t>
            </a:r>
            <a:r>
              <a:rPr sz="2400" u="heavy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29.12.2012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№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273-ФЗ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(ред.</a:t>
            </a:r>
            <a:r>
              <a:rPr sz="2400" u="heavy" spc="-5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от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06.02.2020)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«Об </a:t>
            </a:r>
            <a:r>
              <a:rPr sz="2400" spc="-5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образовании</a:t>
            </a: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в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Российской</a:t>
            </a:r>
            <a:r>
              <a:rPr sz="2400" u="heavy" spc="6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Федерации»</a:t>
            </a:r>
            <a:endParaRPr sz="2400">
              <a:latin typeface="Times New Roman"/>
              <a:cs typeface="Times New Roman"/>
            </a:endParaRPr>
          </a:p>
          <a:p>
            <a:pPr marL="12700" marR="357505">
              <a:lnSpc>
                <a:spcPct val="114999"/>
              </a:lnSpc>
              <a:spcBef>
                <a:spcPts val="1010"/>
              </a:spcBef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Приказ</a:t>
            </a:r>
            <a:r>
              <a:rPr sz="2400" u="heavy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Минобрнауки</a:t>
            </a:r>
            <a:r>
              <a:rPr sz="2400" u="heavy" spc="8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РФ</a:t>
            </a:r>
            <a:r>
              <a:rPr sz="2400" u="heavy" spc="-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от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17.10.2013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№</a:t>
            </a: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4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1155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(ред.</a:t>
            </a:r>
            <a:r>
              <a:rPr sz="2400" u="heavy" spc="-7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от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21.01.2019)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«Об </a:t>
            </a:r>
            <a:r>
              <a:rPr sz="24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утверждении</a:t>
            </a:r>
            <a:r>
              <a:rPr sz="2400" u="heavy" spc="6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федерального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4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государственного</a:t>
            </a:r>
            <a:r>
              <a:rPr sz="2400" u="heavy" spc="1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образовательного</a:t>
            </a:r>
            <a:r>
              <a:rPr sz="2400" u="heavy" spc="1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стандарта </a:t>
            </a:r>
            <a:r>
              <a:rPr sz="2400" spc="-5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u="heavy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дошкольного</a:t>
            </a:r>
            <a:r>
              <a:rPr sz="2400" u="heavy" spc="-5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образования»</a:t>
            </a:r>
            <a:endParaRPr sz="2400">
              <a:latin typeface="Times New Roman"/>
              <a:cs typeface="Times New Roman"/>
            </a:endParaRPr>
          </a:p>
          <a:p>
            <a:pPr marL="12700" marR="699135">
              <a:lnSpc>
                <a:spcPct val="114999"/>
              </a:lnSpc>
              <a:spcBef>
                <a:spcPts val="1010"/>
              </a:spcBef>
            </a:pPr>
            <a:r>
              <a:rPr sz="2400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Распоряжение Правительства </a:t>
            </a:r>
            <a:r>
              <a:rPr sz="2400" u="heavy" spc="-3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РФ </a:t>
            </a:r>
            <a:r>
              <a:rPr sz="2400" u="heavy" spc="-2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от </a:t>
            </a:r>
            <a:r>
              <a:rPr sz="2400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24.12.2013 </a:t>
            </a:r>
            <a:r>
              <a:rPr sz="2400" u="heavy" spc="-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№2506-р “О </a:t>
            </a:r>
            <a:r>
              <a:rPr sz="2400" u="heavy" spc="-3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концепции </a:t>
            </a:r>
            <a:r>
              <a:rPr sz="2400" spc="-58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развития</a:t>
            </a:r>
            <a:r>
              <a:rPr sz="2400" u="heavy" spc="-4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математического</a:t>
            </a:r>
            <a:r>
              <a:rPr sz="2400" u="heavy" spc="6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образования</a:t>
            </a:r>
            <a:r>
              <a:rPr sz="2400" u="heavy" spc="-4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u="heavy" spc="1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3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Российской</a:t>
            </a:r>
            <a:r>
              <a:rPr sz="2400" u="heavy" spc="-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Федерации”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7519" y="0"/>
            <a:ext cx="1554479" cy="1545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9616" y="243840"/>
            <a:ext cx="8888095" cy="904875"/>
            <a:chOff x="1499616" y="243840"/>
            <a:chExt cx="8888095" cy="904875"/>
          </a:xfrm>
        </p:grpSpPr>
        <p:sp>
          <p:nvSpPr>
            <p:cNvPr id="3" name="object 3"/>
            <p:cNvSpPr/>
            <p:nvPr/>
          </p:nvSpPr>
          <p:spPr>
            <a:xfrm>
              <a:off x="1505712" y="249936"/>
              <a:ext cx="8876030" cy="892810"/>
            </a:xfrm>
            <a:custGeom>
              <a:avLst/>
              <a:gdLst/>
              <a:ahLst/>
              <a:cxnLst/>
              <a:rect l="l" t="t" r="r" b="b"/>
              <a:pathLst>
                <a:path w="8876030" h="892810">
                  <a:moveTo>
                    <a:pt x="8726805" y="0"/>
                  </a:moveTo>
                  <a:lnTo>
                    <a:pt x="148844" y="0"/>
                  </a:lnTo>
                  <a:lnTo>
                    <a:pt x="101853" y="7620"/>
                  </a:lnTo>
                  <a:lnTo>
                    <a:pt x="60959" y="28702"/>
                  </a:lnTo>
                  <a:lnTo>
                    <a:pt x="28701" y="60833"/>
                  </a:lnTo>
                  <a:lnTo>
                    <a:pt x="7619" y="101727"/>
                  </a:lnTo>
                  <a:lnTo>
                    <a:pt x="0" y="148717"/>
                  </a:lnTo>
                  <a:lnTo>
                    <a:pt x="0" y="743839"/>
                  </a:lnTo>
                  <a:lnTo>
                    <a:pt x="7619" y="790956"/>
                  </a:lnTo>
                  <a:lnTo>
                    <a:pt x="28701" y="831723"/>
                  </a:lnTo>
                  <a:lnTo>
                    <a:pt x="60959" y="863981"/>
                  </a:lnTo>
                  <a:lnTo>
                    <a:pt x="101853" y="885063"/>
                  </a:lnTo>
                  <a:lnTo>
                    <a:pt x="148844" y="892683"/>
                  </a:lnTo>
                  <a:lnTo>
                    <a:pt x="8726805" y="892683"/>
                  </a:lnTo>
                  <a:lnTo>
                    <a:pt x="8773794" y="885063"/>
                  </a:lnTo>
                  <a:lnTo>
                    <a:pt x="8814689" y="863981"/>
                  </a:lnTo>
                  <a:lnTo>
                    <a:pt x="8846946" y="831723"/>
                  </a:lnTo>
                  <a:lnTo>
                    <a:pt x="8868156" y="790956"/>
                  </a:lnTo>
                  <a:lnTo>
                    <a:pt x="8875776" y="743839"/>
                  </a:lnTo>
                  <a:lnTo>
                    <a:pt x="8875776" y="148717"/>
                  </a:lnTo>
                  <a:lnTo>
                    <a:pt x="8868156" y="101727"/>
                  </a:lnTo>
                  <a:lnTo>
                    <a:pt x="8846946" y="60833"/>
                  </a:lnTo>
                  <a:lnTo>
                    <a:pt x="8814689" y="28702"/>
                  </a:lnTo>
                  <a:lnTo>
                    <a:pt x="8773794" y="7620"/>
                  </a:lnTo>
                  <a:lnTo>
                    <a:pt x="872680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5712" y="249936"/>
              <a:ext cx="8876030" cy="892810"/>
            </a:xfrm>
            <a:custGeom>
              <a:avLst/>
              <a:gdLst/>
              <a:ahLst/>
              <a:cxnLst/>
              <a:rect l="l" t="t" r="r" b="b"/>
              <a:pathLst>
                <a:path w="8876030" h="892810">
                  <a:moveTo>
                    <a:pt x="0" y="148717"/>
                  </a:moveTo>
                  <a:lnTo>
                    <a:pt x="7619" y="101727"/>
                  </a:lnTo>
                  <a:lnTo>
                    <a:pt x="28701" y="60833"/>
                  </a:lnTo>
                  <a:lnTo>
                    <a:pt x="60959" y="28702"/>
                  </a:lnTo>
                  <a:lnTo>
                    <a:pt x="101853" y="7620"/>
                  </a:lnTo>
                  <a:lnTo>
                    <a:pt x="148844" y="0"/>
                  </a:lnTo>
                  <a:lnTo>
                    <a:pt x="8726805" y="0"/>
                  </a:lnTo>
                  <a:lnTo>
                    <a:pt x="8773794" y="7620"/>
                  </a:lnTo>
                  <a:lnTo>
                    <a:pt x="8814689" y="28702"/>
                  </a:lnTo>
                  <a:lnTo>
                    <a:pt x="8846946" y="60833"/>
                  </a:lnTo>
                  <a:lnTo>
                    <a:pt x="8868156" y="101727"/>
                  </a:lnTo>
                  <a:lnTo>
                    <a:pt x="8875776" y="148717"/>
                  </a:lnTo>
                  <a:lnTo>
                    <a:pt x="8875776" y="743839"/>
                  </a:lnTo>
                  <a:lnTo>
                    <a:pt x="8868156" y="790956"/>
                  </a:lnTo>
                  <a:lnTo>
                    <a:pt x="8846946" y="831723"/>
                  </a:lnTo>
                  <a:lnTo>
                    <a:pt x="8814689" y="863981"/>
                  </a:lnTo>
                  <a:lnTo>
                    <a:pt x="8773794" y="885063"/>
                  </a:lnTo>
                  <a:lnTo>
                    <a:pt x="8726805" y="892683"/>
                  </a:lnTo>
                  <a:lnTo>
                    <a:pt x="148844" y="892683"/>
                  </a:lnTo>
                  <a:lnTo>
                    <a:pt x="101853" y="885063"/>
                  </a:lnTo>
                  <a:lnTo>
                    <a:pt x="60959" y="863981"/>
                  </a:lnTo>
                  <a:lnTo>
                    <a:pt x="28701" y="831723"/>
                  </a:lnTo>
                  <a:lnTo>
                    <a:pt x="7619" y="790956"/>
                  </a:lnTo>
                  <a:lnTo>
                    <a:pt x="0" y="743839"/>
                  </a:lnTo>
                  <a:lnTo>
                    <a:pt x="0" y="148717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4529" y="161035"/>
            <a:ext cx="79667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5994" marR="5080" indent="-963930">
              <a:lnSpc>
                <a:spcPct val="100000"/>
              </a:lnSpc>
              <a:spcBef>
                <a:spcPts val="100"/>
              </a:spcBef>
              <a:tabLst>
                <a:tab pos="2137410" algn="l"/>
              </a:tabLst>
            </a:pP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Методические	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материалы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рекомендации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для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педагогов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Информационно-методическое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обеспечение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61033" y="1538986"/>
            <a:ext cx="9902825" cy="5072380"/>
            <a:chOff x="1161033" y="1538986"/>
            <a:chExt cx="9902825" cy="5072380"/>
          </a:xfrm>
        </p:grpSpPr>
        <p:sp>
          <p:nvSpPr>
            <p:cNvPr id="7" name="object 7"/>
            <p:cNvSpPr/>
            <p:nvPr/>
          </p:nvSpPr>
          <p:spPr>
            <a:xfrm>
              <a:off x="1167383" y="1545336"/>
              <a:ext cx="9890125" cy="5059680"/>
            </a:xfrm>
            <a:custGeom>
              <a:avLst/>
              <a:gdLst/>
              <a:ahLst/>
              <a:cxnLst/>
              <a:rect l="l" t="t" r="r" b="b"/>
              <a:pathLst>
                <a:path w="9890125" h="5059680">
                  <a:moveTo>
                    <a:pt x="9046591" y="0"/>
                  </a:moveTo>
                  <a:lnTo>
                    <a:pt x="843407" y="0"/>
                  </a:lnTo>
                  <a:lnTo>
                    <a:pt x="795654" y="1397"/>
                  </a:lnTo>
                  <a:lnTo>
                    <a:pt x="748410" y="5334"/>
                  </a:lnTo>
                  <a:lnTo>
                    <a:pt x="702055" y="11811"/>
                  </a:lnTo>
                  <a:lnTo>
                    <a:pt x="656463" y="20827"/>
                  </a:lnTo>
                  <a:lnTo>
                    <a:pt x="611885" y="32130"/>
                  </a:lnTo>
                  <a:lnTo>
                    <a:pt x="568197" y="45974"/>
                  </a:lnTo>
                  <a:lnTo>
                    <a:pt x="525653" y="61849"/>
                  </a:lnTo>
                  <a:lnTo>
                    <a:pt x="484123" y="80137"/>
                  </a:lnTo>
                  <a:lnTo>
                    <a:pt x="443865" y="100456"/>
                  </a:lnTo>
                  <a:lnTo>
                    <a:pt x="404875" y="122809"/>
                  </a:lnTo>
                  <a:lnTo>
                    <a:pt x="367284" y="147192"/>
                  </a:lnTo>
                  <a:lnTo>
                    <a:pt x="330962" y="173354"/>
                  </a:lnTo>
                  <a:lnTo>
                    <a:pt x="296291" y="201549"/>
                  </a:lnTo>
                  <a:lnTo>
                    <a:pt x="263016" y="231393"/>
                  </a:lnTo>
                  <a:lnTo>
                    <a:pt x="231521" y="262889"/>
                  </a:lnTo>
                  <a:lnTo>
                    <a:pt x="201549" y="296163"/>
                  </a:lnTo>
                  <a:lnTo>
                    <a:pt x="173481" y="330835"/>
                  </a:lnTo>
                  <a:lnTo>
                    <a:pt x="147193" y="367156"/>
                  </a:lnTo>
                  <a:lnTo>
                    <a:pt x="122809" y="404749"/>
                  </a:lnTo>
                  <a:lnTo>
                    <a:pt x="100456" y="443738"/>
                  </a:lnTo>
                  <a:lnTo>
                    <a:pt x="80137" y="483997"/>
                  </a:lnTo>
                  <a:lnTo>
                    <a:pt x="61937" y="525399"/>
                  </a:lnTo>
                  <a:lnTo>
                    <a:pt x="45935" y="568071"/>
                  </a:lnTo>
                  <a:lnTo>
                    <a:pt x="32194" y="611631"/>
                  </a:lnTo>
                  <a:lnTo>
                    <a:pt x="20789" y="656336"/>
                  </a:lnTo>
                  <a:lnTo>
                    <a:pt x="11798" y="701801"/>
                  </a:lnTo>
                  <a:lnTo>
                    <a:pt x="5295" y="748156"/>
                  </a:lnTo>
                  <a:lnTo>
                    <a:pt x="1333" y="795401"/>
                  </a:lnTo>
                  <a:lnTo>
                    <a:pt x="0" y="843152"/>
                  </a:lnTo>
                  <a:lnTo>
                    <a:pt x="0" y="4216323"/>
                  </a:lnTo>
                  <a:lnTo>
                    <a:pt x="1333" y="4264177"/>
                  </a:lnTo>
                  <a:lnTo>
                    <a:pt x="5295" y="4311332"/>
                  </a:lnTo>
                  <a:lnTo>
                    <a:pt x="11798" y="4357712"/>
                  </a:lnTo>
                  <a:lnTo>
                    <a:pt x="20789" y="4403242"/>
                  </a:lnTo>
                  <a:lnTo>
                    <a:pt x="32194" y="4447870"/>
                  </a:lnTo>
                  <a:lnTo>
                    <a:pt x="45935" y="4491507"/>
                  </a:lnTo>
                  <a:lnTo>
                    <a:pt x="61937" y="4534103"/>
                  </a:lnTo>
                  <a:lnTo>
                    <a:pt x="80137" y="4575556"/>
                  </a:lnTo>
                  <a:lnTo>
                    <a:pt x="100456" y="4615815"/>
                  </a:lnTo>
                  <a:lnTo>
                    <a:pt x="122809" y="4654804"/>
                  </a:lnTo>
                  <a:lnTo>
                    <a:pt x="147193" y="4692446"/>
                  </a:lnTo>
                  <a:lnTo>
                    <a:pt x="173481" y="4728679"/>
                  </a:lnTo>
                  <a:lnTo>
                    <a:pt x="201549" y="4763427"/>
                  </a:lnTo>
                  <a:lnTo>
                    <a:pt x="231521" y="4796624"/>
                  </a:lnTo>
                  <a:lnTo>
                    <a:pt x="263016" y="4828197"/>
                  </a:lnTo>
                  <a:lnTo>
                    <a:pt x="296291" y="4858067"/>
                  </a:lnTo>
                  <a:lnTo>
                    <a:pt x="330962" y="4886172"/>
                  </a:lnTo>
                  <a:lnTo>
                    <a:pt x="367284" y="4912448"/>
                  </a:lnTo>
                  <a:lnTo>
                    <a:pt x="404875" y="4936794"/>
                  </a:lnTo>
                  <a:lnTo>
                    <a:pt x="443865" y="4959172"/>
                  </a:lnTo>
                  <a:lnTo>
                    <a:pt x="484123" y="4979492"/>
                  </a:lnTo>
                  <a:lnTo>
                    <a:pt x="525653" y="4997691"/>
                  </a:lnTo>
                  <a:lnTo>
                    <a:pt x="568197" y="5013693"/>
                  </a:lnTo>
                  <a:lnTo>
                    <a:pt x="611885" y="5027434"/>
                  </a:lnTo>
                  <a:lnTo>
                    <a:pt x="656463" y="5038826"/>
                  </a:lnTo>
                  <a:lnTo>
                    <a:pt x="702055" y="5047818"/>
                  </a:lnTo>
                  <a:lnTo>
                    <a:pt x="748410" y="5054320"/>
                  </a:lnTo>
                  <a:lnTo>
                    <a:pt x="795654" y="5058283"/>
                  </a:lnTo>
                  <a:lnTo>
                    <a:pt x="843407" y="5059616"/>
                  </a:lnTo>
                  <a:lnTo>
                    <a:pt x="9046591" y="5059616"/>
                  </a:lnTo>
                  <a:lnTo>
                    <a:pt x="9094470" y="5058283"/>
                  </a:lnTo>
                  <a:lnTo>
                    <a:pt x="9141714" y="5054320"/>
                  </a:lnTo>
                  <a:lnTo>
                    <a:pt x="9188069" y="5047818"/>
                  </a:lnTo>
                  <a:lnTo>
                    <a:pt x="9233662" y="5038826"/>
                  </a:lnTo>
                  <a:lnTo>
                    <a:pt x="9278239" y="5027434"/>
                  </a:lnTo>
                  <a:lnTo>
                    <a:pt x="9321927" y="5013693"/>
                  </a:lnTo>
                  <a:lnTo>
                    <a:pt x="9364472" y="4997691"/>
                  </a:lnTo>
                  <a:lnTo>
                    <a:pt x="9406001" y="4979492"/>
                  </a:lnTo>
                  <a:lnTo>
                    <a:pt x="9446260" y="4959172"/>
                  </a:lnTo>
                  <a:lnTo>
                    <a:pt x="9485249" y="4936794"/>
                  </a:lnTo>
                  <a:lnTo>
                    <a:pt x="9522841" y="4912448"/>
                  </a:lnTo>
                  <a:lnTo>
                    <a:pt x="9559163" y="4886172"/>
                  </a:lnTo>
                  <a:lnTo>
                    <a:pt x="9593961" y="4858067"/>
                  </a:lnTo>
                  <a:lnTo>
                    <a:pt x="9627108" y="4828197"/>
                  </a:lnTo>
                  <a:lnTo>
                    <a:pt x="9658731" y="4796624"/>
                  </a:lnTo>
                  <a:lnTo>
                    <a:pt x="9688576" y="4763427"/>
                  </a:lnTo>
                  <a:lnTo>
                    <a:pt x="9716643" y="4728679"/>
                  </a:lnTo>
                  <a:lnTo>
                    <a:pt x="9742932" y="4692446"/>
                  </a:lnTo>
                  <a:lnTo>
                    <a:pt x="9767316" y="4654804"/>
                  </a:lnTo>
                  <a:lnTo>
                    <a:pt x="9789668" y="4615815"/>
                  </a:lnTo>
                  <a:lnTo>
                    <a:pt x="9809988" y="4575556"/>
                  </a:lnTo>
                  <a:lnTo>
                    <a:pt x="9828276" y="4534103"/>
                  </a:lnTo>
                  <a:lnTo>
                    <a:pt x="9844278" y="4491507"/>
                  </a:lnTo>
                  <a:lnTo>
                    <a:pt x="9857994" y="4447870"/>
                  </a:lnTo>
                  <a:lnTo>
                    <a:pt x="9869424" y="4403242"/>
                  </a:lnTo>
                  <a:lnTo>
                    <a:pt x="9878441" y="4357712"/>
                  </a:lnTo>
                  <a:lnTo>
                    <a:pt x="9884918" y="4311332"/>
                  </a:lnTo>
                  <a:lnTo>
                    <a:pt x="9888855" y="4264177"/>
                  </a:lnTo>
                  <a:lnTo>
                    <a:pt x="9890125" y="4216323"/>
                  </a:lnTo>
                  <a:lnTo>
                    <a:pt x="9890125" y="843152"/>
                  </a:lnTo>
                  <a:lnTo>
                    <a:pt x="9888855" y="795401"/>
                  </a:lnTo>
                  <a:lnTo>
                    <a:pt x="9884918" y="748156"/>
                  </a:lnTo>
                  <a:lnTo>
                    <a:pt x="9878441" y="701801"/>
                  </a:lnTo>
                  <a:lnTo>
                    <a:pt x="9869424" y="656336"/>
                  </a:lnTo>
                  <a:lnTo>
                    <a:pt x="9857994" y="611631"/>
                  </a:lnTo>
                  <a:lnTo>
                    <a:pt x="9844278" y="568071"/>
                  </a:lnTo>
                  <a:lnTo>
                    <a:pt x="9828276" y="525399"/>
                  </a:lnTo>
                  <a:lnTo>
                    <a:pt x="9809988" y="483997"/>
                  </a:lnTo>
                  <a:lnTo>
                    <a:pt x="9789668" y="443738"/>
                  </a:lnTo>
                  <a:lnTo>
                    <a:pt x="9767316" y="404749"/>
                  </a:lnTo>
                  <a:lnTo>
                    <a:pt x="9742932" y="367156"/>
                  </a:lnTo>
                  <a:lnTo>
                    <a:pt x="9716643" y="330835"/>
                  </a:lnTo>
                  <a:lnTo>
                    <a:pt x="9688576" y="296163"/>
                  </a:lnTo>
                  <a:lnTo>
                    <a:pt x="9658731" y="262889"/>
                  </a:lnTo>
                  <a:lnTo>
                    <a:pt x="9627108" y="231393"/>
                  </a:lnTo>
                  <a:lnTo>
                    <a:pt x="9593961" y="201549"/>
                  </a:lnTo>
                  <a:lnTo>
                    <a:pt x="9559163" y="173354"/>
                  </a:lnTo>
                  <a:lnTo>
                    <a:pt x="9522841" y="147192"/>
                  </a:lnTo>
                  <a:lnTo>
                    <a:pt x="9485249" y="122809"/>
                  </a:lnTo>
                  <a:lnTo>
                    <a:pt x="9446260" y="100456"/>
                  </a:lnTo>
                  <a:lnTo>
                    <a:pt x="9406001" y="80137"/>
                  </a:lnTo>
                  <a:lnTo>
                    <a:pt x="9364472" y="61849"/>
                  </a:lnTo>
                  <a:lnTo>
                    <a:pt x="9321927" y="45974"/>
                  </a:lnTo>
                  <a:lnTo>
                    <a:pt x="9278239" y="32130"/>
                  </a:lnTo>
                  <a:lnTo>
                    <a:pt x="9233662" y="20827"/>
                  </a:lnTo>
                  <a:lnTo>
                    <a:pt x="9188069" y="11811"/>
                  </a:lnTo>
                  <a:lnTo>
                    <a:pt x="9141714" y="5334"/>
                  </a:lnTo>
                  <a:lnTo>
                    <a:pt x="9094470" y="1397"/>
                  </a:lnTo>
                  <a:lnTo>
                    <a:pt x="904659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7383" y="1545336"/>
              <a:ext cx="9890125" cy="5059680"/>
            </a:xfrm>
            <a:custGeom>
              <a:avLst/>
              <a:gdLst/>
              <a:ahLst/>
              <a:cxnLst/>
              <a:rect l="l" t="t" r="r" b="b"/>
              <a:pathLst>
                <a:path w="9890125" h="5059680">
                  <a:moveTo>
                    <a:pt x="0" y="843152"/>
                  </a:moveTo>
                  <a:lnTo>
                    <a:pt x="1333" y="795401"/>
                  </a:lnTo>
                  <a:lnTo>
                    <a:pt x="5295" y="748156"/>
                  </a:lnTo>
                  <a:lnTo>
                    <a:pt x="11798" y="701801"/>
                  </a:lnTo>
                  <a:lnTo>
                    <a:pt x="20789" y="656336"/>
                  </a:lnTo>
                  <a:lnTo>
                    <a:pt x="32194" y="611631"/>
                  </a:lnTo>
                  <a:lnTo>
                    <a:pt x="45935" y="568071"/>
                  </a:lnTo>
                  <a:lnTo>
                    <a:pt x="61937" y="525399"/>
                  </a:lnTo>
                  <a:lnTo>
                    <a:pt x="80137" y="483997"/>
                  </a:lnTo>
                  <a:lnTo>
                    <a:pt x="100456" y="443738"/>
                  </a:lnTo>
                  <a:lnTo>
                    <a:pt x="122809" y="404749"/>
                  </a:lnTo>
                  <a:lnTo>
                    <a:pt x="147193" y="367156"/>
                  </a:lnTo>
                  <a:lnTo>
                    <a:pt x="173481" y="330835"/>
                  </a:lnTo>
                  <a:lnTo>
                    <a:pt x="201549" y="296163"/>
                  </a:lnTo>
                  <a:lnTo>
                    <a:pt x="231521" y="262889"/>
                  </a:lnTo>
                  <a:lnTo>
                    <a:pt x="263016" y="231393"/>
                  </a:lnTo>
                  <a:lnTo>
                    <a:pt x="296291" y="201549"/>
                  </a:lnTo>
                  <a:lnTo>
                    <a:pt x="330962" y="173354"/>
                  </a:lnTo>
                  <a:lnTo>
                    <a:pt x="367284" y="147192"/>
                  </a:lnTo>
                  <a:lnTo>
                    <a:pt x="404875" y="122809"/>
                  </a:lnTo>
                  <a:lnTo>
                    <a:pt x="443865" y="100456"/>
                  </a:lnTo>
                  <a:lnTo>
                    <a:pt x="484123" y="80137"/>
                  </a:lnTo>
                  <a:lnTo>
                    <a:pt x="525653" y="61849"/>
                  </a:lnTo>
                  <a:lnTo>
                    <a:pt x="568197" y="45974"/>
                  </a:lnTo>
                  <a:lnTo>
                    <a:pt x="611885" y="32130"/>
                  </a:lnTo>
                  <a:lnTo>
                    <a:pt x="656463" y="20827"/>
                  </a:lnTo>
                  <a:lnTo>
                    <a:pt x="702055" y="11811"/>
                  </a:lnTo>
                  <a:lnTo>
                    <a:pt x="748410" y="5334"/>
                  </a:lnTo>
                  <a:lnTo>
                    <a:pt x="795654" y="1397"/>
                  </a:lnTo>
                  <a:lnTo>
                    <a:pt x="843407" y="0"/>
                  </a:lnTo>
                  <a:lnTo>
                    <a:pt x="9046591" y="0"/>
                  </a:lnTo>
                  <a:lnTo>
                    <a:pt x="9094470" y="1397"/>
                  </a:lnTo>
                  <a:lnTo>
                    <a:pt x="9141714" y="5334"/>
                  </a:lnTo>
                  <a:lnTo>
                    <a:pt x="9188069" y="11811"/>
                  </a:lnTo>
                  <a:lnTo>
                    <a:pt x="9233662" y="20827"/>
                  </a:lnTo>
                  <a:lnTo>
                    <a:pt x="9278239" y="32130"/>
                  </a:lnTo>
                  <a:lnTo>
                    <a:pt x="9321927" y="45974"/>
                  </a:lnTo>
                  <a:lnTo>
                    <a:pt x="9364472" y="61849"/>
                  </a:lnTo>
                  <a:lnTo>
                    <a:pt x="9406001" y="80137"/>
                  </a:lnTo>
                  <a:lnTo>
                    <a:pt x="9446260" y="100456"/>
                  </a:lnTo>
                  <a:lnTo>
                    <a:pt x="9485249" y="122809"/>
                  </a:lnTo>
                  <a:lnTo>
                    <a:pt x="9522841" y="147192"/>
                  </a:lnTo>
                  <a:lnTo>
                    <a:pt x="9559163" y="173354"/>
                  </a:lnTo>
                  <a:lnTo>
                    <a:pt x="9593961" y="201549"/>
                  </a:lnTo>
                  <a:lnTo>
                    <a:pt x="9627108" y="231393"/>
                  </a:lnTo>
                  <a:lnTo>
                    <a:pt x="9658731" y="262889"/>
                  </a:lnTo>
                  <a:lnTo>
                    <a:pt x="9688576" y="296163"/>
                  </a:lnTo>
                  <a:lnTo>
                    <a:pt x="9716643" y="330835"/>
                  </a:lnTo>
                  <a:lnTo>
                    <a:pt x="9742932" y="367156"/>
                  </a:lnTo>
                  <a:lnTo>
                    <a:pt x="9767316" y="404749"/>
                  </a:lnTo>
                  <a:lnTo>
                    <a:pt x="9789668" y="443738"/>
                  </a:lnTo>
                  <a:lnTo>
                    <a:pt x="9809988" y="483997"/>
                  </a:lnTo>
                  <a:lnTo>
                    <a:pt x="9828276" y="525399"/>
                  </a:lnTo>
                  <a:lnTo>
                    <a:pt x="9844278" y="568071"/>
                  </a:lnTo>
                  <a:lnTo>
                    <a:pt x="9857994" y="611631"/>
                  </a:lnTo>
                  <a:lnTo>
                    <a:pt x="9869424" y="656336"/>
                  </a:lnTo>
                  <a:lnTo>
                    <a:pt x="9878441" y="701801"/>
                  </a:lnTo>
                  <a:lnTo>
                    <a:pt x="9884918" y="748156"/>
                  </a:lnTo>
                  <a:lnTo>
                    <a:pt x="9888855" y="795401"/>
                  </a:lnTo>
                  <a:lnTo>
                    <a:pt x="9890125" y="843152"/>
                  </a:lnTo>
                  <a:lnTo>
                    <a:pt x="9890125" y="4216323"/>
                  </a:lnTo>
                  <a:lnTo>
                    <a:pt x="9888855" y="4264177"/>
                  </a:lnTo>
                  <a:lnTo>
                    <a:pt x="9884918" y="4311332"/>
                  </a:lnTo>
                  <a:lnTo>
                    <a:pt x="9878441" y="4357712"/>
                  </a:lnTo>
                  <a:lnTo>
                    <a:pt x="9869424" y="4403242"/>
                  </a:lnTo>
                  <a:lnTo>
                    <a:pt x="9857994" y="4447870"/>
                  </a:lnTo>
                  <a:lnTo>
                    <a:pt x="9844278" y="4491507"/>
                  </a:lnTo>
                  <a:lnTo>
                    <a:pt x="9828276" y="4534103"/>
                  </a:lnTo>
                  <a:lnTo>
                    <a:pt x="9809988" y="4575556"/>
                  </a:lnTo>
                  <a:lnTo>
                    <a:pt x="9789668" y="4615815"/>
                  </a:lnTo>
                  <a:lnTo>
                    <a:pt x="9767316" y="4654804"/>
                  </a:lnTo>
                  <a:lnTo>
                    <a:pt x="9742932" y="4692446"/>
                  </a:lnTo>
                  <a:lnTo>
                    <a:pt x="9716643" y="4728679"/>
                  </a:lnTo>
                  <a:lnTo>
                    <a:pt x="9688576" y="4763427"/>
                  </a:lnTo>
                  <a:lnTo>
                    <a:pt x="9658731" y="4796624"/>
                  </a:lnTo>
                  <a:lnTo>
                    <a:pt x="9627108" y="4828197"/>
                  </a:lnTo>
                  <a:lnTo>
                    <a:pt x="9593961" y="4858067"/>
                  </a:lnTo>
                  <a:lnTo>
                    <a:pt x="9559163" y="4886172"/>
                  </a:lnTo>
                  <a:lnTo>
                    <a:pt x="9522841" y="4912448"/>
                  </a:lnTo>
                  <a:lnTo>
                    <a:pt x="9485249" y="4936794"/>
                  </a:lnTo>
                  <a:lnTo>
                    <a:pt x="9446260" y="4959172"/>
                  </a:lnTo>
                  <a:lnTo>
                    <a:pt x="9406001" y="4979492"/>
                  </a:lnTo>
                  <a:lnTo>
                    <a:pt x="9364472" y="4997691"/>
                  </a:lnTo>
                  <a:lnTo>
                    <a:pt x="9321927" y="5013693"/>
                  </a:lnTo>
                  <a:lnTo>
                    <a:pt x="9278239" y="5027434"/>
                  </a:lnTo>
                  <a:lnTo>
                    <a:pt x="9233662" y="5038826"/>
                  </a:lnTo>
                  <a:lnTo>
                    <a:pt x="9188069" y="5047818"/>
                  </a:lnTo>
                  <a:lnTo>
                    <a:pt x="9141714" y="5054320"/>
                  </a:lnTo>
                  <a:lnTo>
                    <a:pt x="9094470" y="5058283"/>
                  </a:lnTo>
                  <a:lnTo>
                    <a:pt x="9046591" y="5059616"/>
                  </a:lnTo>
                  <a:lnTo>
                    <a:pt x="843407" y="5059616"/>
                  </a:lnTo>
                  <a:lnTo>
                    <a:pt x="795654" y="5058283"/>
                  </a:lnTo>
                  <a:lnTo>
                    <a:pt x="748410" y="5054320"/>
                  </a:lnTo>
                  <a:lnTo>
                    <a:pt x="702055" y="5047818"/>
                  </a:lnTo>
                  <a:lnTo>
                    <a:pt x="656463" y="5038826"/>
                  </a:lnTo>
                  <a:lnTo>
                    <a:pt x="611885" y="5027434"/>
                  </a:lnTo>
                  <a:lnTo>
                    <a:pt x="568197" y="5013693"/>
                  </a:lnTo>
                  <a:lnTo>
                    <a:pt x="525653" y="4997691"/>
                  </a:lnTo>
                  <a:lnTo>
                    <a:pt x="484123" y="4979492"/>
                  </a:lnTo>
                  <a:lnTo>
                    <a:pt x="443865" y="4959172"/>
                  </a:lnTo>
                  <a:lnTo>
                    <a:pt x="404875" y="4936794"/>
                  </a:lnTo>
                  <a:lnTo>
                    <a:pt x="367284" y="4912448"/>
                  </a:lnTo>
                  <a:lnTo>
                    <a:pt x="330962" y="4886172"/>
                  </a:lnTo>
                  <a:lnTo>
                    <a:pt x="296291" y="4858067"/>
                  </a:lnTo>
                  <a:lnTo>
                    <a:pt x="263016" y="4828197"/>
                  </a:lnTo>
                  <a:lnTo>
                    <a:pt x="231521" y="4796624"/>
                  </a:lnTo>
                  <a:lnTo>
                    <a:pt x="201549" y="4763427"/>
                  </a:lnTo>
                  <a:lnTo>
                    <a:pt x="173481" y="4728679"/>
                  </a:lnTo>
                  <a:lnTo>
                    <a:pt x="147193" y="4692446"/>
                  </a:lnTo>
                  <a:lnTo>
                    <a:pt x="122809" y="4654804"/>
                  </a:lnTo>
                  <a:lnTo>
                    <a:pt x="100456" y="4615815"/>
                  </a:lnTo>
                  <a:lnTo>
                    <a:pt x="80137" y="4575556"/>
                  </a:lnTo>
                  <a:lnTo>
                    <a:pt x="61937" y="4534103"/>
                  </a:lnTo>
                  <a:lnTo>
                    <a:pt x="45935" y="4491507"/>
                  </a:lnTo>
                  <a:lnTo>
                    <a:pt x="32194" y="4447870"/>
                  </a:lnTo>
                  <a:lnTo>
                    <a:pt x="20789" y="4403242"/>
                  </a:lnTo>
                  <a:lnTo>
                    <a:pt x="11798" y="4357712"/>
                  </a:lnTo>
                  <a:lnTo>
                    <a:pt x="5295" y="4311332"/>
                  </a:lnTo>
                  <a:lnTo>
                    <a:pt x="1333" y="4264177"/>
                  </a:lnTo>
                  <a:lnTo>
                    <a:pt x="0" y="4216323"/>
                  </a:lnTo>
                  <a:lnTo>
                    <a:pt x="0" y="843152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92758" y="1733207"/>
            <a:ext cx="9150985" cy="46513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73660" indent="-60960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SzPct val="40000"/>
              <a:buFont typeface="Symbol"/>
              <a:buChar char=""/>
              <a:tabLst>
                <a:tab pos="73660" algn="l"/>
              </a:tabLst>
            </a:pP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Методические</a:t>
            </a:r>
            <a:r>
              <a:rPr sz="2000" u="sng" spc="-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рекомендации</a:t>
            </a:r>
            <a:r>
              <a:rPr sz="2000" u="sng" spc="9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Министерства</a:t>
            </a:r>
            <a:r>
              <a:rPr sz="2000" u="sng" spc="4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просвещения</a:t>
            </a:r>
            <a:r>
              <a:rPr sz="2000" u="sng" spc="9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РФ 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для</a:t>
            </a:r>
            <a:r>
              <a:rPr sz="2000" u="sng" spc="5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педагогических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u="sng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работников</a:t>
            </a:r>
            <a:r>
              <a:rPr sz="2000" u="sng" spc="10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по</a:t>
            </a:r>
            <a:r>
              <a:rPr sz="2000" u="sng" spc="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реализации</a:t>
            </a:r>
            <a:r>
              <a:rPr sz="2000" u="sng" spc="13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основной</a:t>
            </a:r>
            <a:r>
              <a:rPr sz="2000" u="sng" spc="10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образовательной</a:t>
            </a:r>
            <a:r>
              <a:rPr sz="2000" u="sng" spc="-6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программы</a:t>
            </a:r>
            <a:r>
              <a:rPr sz="2000" u="sng" spc="-5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4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дошкольного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образования</a:t>
            </a:r>
            <a:r>
              <a:rPr sz="2000" u="sng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в</a:t>
            </a:r>
            <a:r>
              <a:rPr sz="2000" u="sng" spc="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части </a:t>
            </a:r>
            <a:r>
              <a:rPr sz="2000" u="sng" spc="-4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экономического</a:t>
            </a:r>
            <a:r>
              <a:rPr sz="2000" u="sng" spc="7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воспитания</a:t>
            </a:r>
            <a:r>
              <a:rPr sz="2000" u="sng" spc="15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дошкольников</a:t>
            </a:r>
            <a:r>
              <a:rPr sz="2000" u="sng" spc="7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М.:</a:t>
            </a:r>
            <a:r>
              <a:rPr sz="2000" u="sng" spc="-4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spc="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2"/>
              </a:rPr>
              <a:t>2019</a:t>
            </a:r>
            <a:endParaRPr sz="2000">
              <a:latin typeface="Times New Roman"/>
              <a:cs typeface="Times New Roman"/>
            </a:endParaRPr>
          </a:p>
          <a:p>
            <a:pPr marL="73660" indent="-60960">
              <a:lnSpc>
                <a:spcPct val="100000"/>
              </a:lnSpc>
              <a:spcBef>
                <a:spcPts val="384"/>
              </a:spcBef>
              <a:buClr>
                <a:srgbClr val="001F5F"/>
              </a:buClr>
              <a:buSzPct val="40000"/>
              <a:buFont typeface="Symbol"/>
              <a:buChar char=""/>
              <a:tabLst>
                <a:tab pos="73660" algn="l"/>
              </a:tabLst>
            </a:pP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Образовательная</a:t>
            </a:r>
            <a:r>
              <a:rPr sz="2000" u="sng" spc="-8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программа</a:t>
            </a:r>
            <a:r>
              <a:rPr sz="2000" u="sng" spc="-5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3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«Азы</a:t>
            </a:r>
            <a:r>
              <a:rPr sz="2000" u="sng" spc="1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финансовой</a:t>
            </a:r>
            <a:r>
              <a:rPr sz="2000" u="sng" spc="8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6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культуры</a:t>
            </a:r>
            <a:r>
              <a:rPr sz="2000" u="sng" spc="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для</a:t>
            </a:r>
            <a:r>
              <a:rPr sz="2000" u="sng" spc="7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дошкольников»: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пособие</a:t>
            </a:r>
            <a:r>
              <a:rPr sz="2000" u="sng" spc="6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для</a:t>
            </a:r>
            <a:r>
              <a:rPr sz="2000" u="sng" spc="3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воспитателей,</a:t>
            </a:r>
            <a:r>
              <a:rPr sz="2000" u="sng" spc="1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методистов</a:t>
            </a:r>
            <a:r>
              <a:rPr sz="2000" u="sng" spc="-9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и</a:t>
            </a:r>
            <a:r>
              <a:rPr sz="2000" u="sng" spc="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руководителей</a:t>
            </a:r>
            <a:r>
              <a:rPr sz="2000" u="sng" spc="10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дошкольных</a:t>
            </a:r>
            <a:r>
              <a:rPr sz="2000" u="sng" spc="8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учреждений</a:t>
            </a:r>
            <a:endParaRPr sz="2000">
              <a:latin typeface="Times New Roman"/>
              <a:cs typeface="Times New Roman"/>
            </a:endParaRPr>
          </a:p>
          <a:p>
            <a:pPr marL="12700" marR="254000">
              <a:lnSpc>
                <a:spcPct val="115999"/>
              </a:lnSpc>
              <a:spcBef>
                <a:spcPts val="25"/>
              </a:spcBef>
            </a:pP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/Л.В.</a:t>
            </a:r>
            <a:r>
              <a:rPr sz="2000" u="sng" spc="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Стахович,</a:t>
            </a:r>
            <a:r>
              <a:rPr sz="2000" u="sng" spc="-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Е.В.</a:t>
            </a:r>
            <a:r>
              <a:rPr sz="2000" u="sng" spc="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Семенкова,</a:t>
            </a:r>
            <a:r>
              <a:rPr sz="2000" u="sng" spc="-6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Л.Ю.</a:t>
            </a:r>
            <a:r>
              <a:rPr sz="2000" u="sng" spc="2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Рыжановская.</a:t>
            </a:r>
            <a:r>
              <a:rPr sz="2000" u="sng" spc="3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2-е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изд.-</a:t>
            </a:r>
            <a:r>
              <a:rPr sz="2000" u="sng" spc="-3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М.:</a:t>
            </a:r>
            <a:r>
              <a:rPr sz="2000" u="sng" spc="-3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ВИТА-ПРЕСС, </a:t>
            </a:r>
            <a:r>
              <a:rPr sz="2000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2019.</a:t>
            </a:r>
            <a:r>
              <a:rPr sz="2000" u="sng" spc="-4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sz="2000" u="sng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32</a:t>
            </a:r>
            <a:r>
              <a:rPr sz="2000" u="sng" spc="-3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3"/>
              </a:rPr>
              <a:t>с.</a:t>
            </a:r>
            <a:endParaRPr sz="2000">
              <a:latin typeface="Times New Roman"/>
              <a:cs typeface="Times New Roman"/>
            </a:endParaRPr>
          </a:p>
          <a:p>
            <a:pPr marL="73660" indent="-60960">
              <a:lnSpc>
                <a:spcPct val="100000"/>
              </a:lnSpc>
              <a:spcBef>
                <a:spcPts val="409"/>
              </a:spcBef>
              <a:buSzPct val="40000"/>
              <a:buFont typeface="Symbol"/>
              <a:buChar char=""/>
              <a:tabLst>
                <a:tab pos="73660" algn="l"/>
              </a:tabLst>
            </a:pP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Сборник</a:t>
            </a:r>
            <a:r>
              <a:rPr sz="2000" u="heavy" spc="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методических</a:t>
            </a:r>
            <a:r>
              <a:rPr sz="2000" u="heavy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разработок</a:t>
            </a:r>
            <a:r>
              <a:rPr sz="2000" u="heavy" spc="-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«Сценарии</a:t>
            </a:r>
            <a:r>
              <a:rPr sz="2000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образовательных</a:t>
            </a:r>
            <a:r>
              <a:rPr sz="2000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игр</a:t>
            </a:r>
            <a:r>
              <a:rPr sz="2000" u="heavy" spc="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образовательных</a:t>
            </a:r>
            <a:r>
              <a:rPr sz="2000"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событий</a:t>
            </a:r>
            <a:r>
              <a:rPr sz="2000" u="heavy" spc="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2000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финансовой</a:t>
            </a:r>
            <a:r>
              <a:rPr sz="2000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грамотности</a:t>
            </a:r>
            <a:r>
              <a:rPr sz="2000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000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детей</a:t>
            </a:r>
            <a:r>
              <a:rPr sz="2000" u="heavy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дошкольного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возраста»,2018г</a:t>
            </a:r>
            <a:endParaRPr sz="2000">
              <a:latin typeface="Times New Roman"/>
              <a:cs typeface="Times New Roman"/>
            </a:endParaRPr>
          </a:p>
          <a:p>
            <a:pPr marL="73660" indent="-60960">
              <a:lnSpc>
                <a:spcPct val="100000"/>
              </a:lnSpc>
              <a:spcBef>
                <a:spcPts val="434"/>
              </a:spcBef>
              <a:buSzPct val="40000"/>
              <a:buFont typeface="Symbol"/>
              <a:buChar char=""/>
              <a:tabLst>
                <a:tab pos="73660" algn="l"/>
              </a:tabLst>
            </a:pP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Сборник</a:t>
            </a:r>
            <a:r>
              <a:rPr sz="2000" u="heavy" spc="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методических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разработок</a:t>
            </a:r>
            <a:r>
              <a:rPr sz="2000" u="heavy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«Формирование</a:t>
            </a:r>
            <a:r>
              <a:rPr sz="2000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основ</a:t>
            </a:r>
            <a:r>
              <a:rPr sz="2000" u="heavy" spc="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финансовой</a:t>
            </a:r>
            <a:r>
              <a:rPr sz="2000" u="heavy" spc="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грамотности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000" u="heavy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детей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дошкольного</a:t>
            </a:r>
            <a:r>
              <a:rPr sz="2000" u="heavy" spc="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возраста.</a:t>
            </a:r>
            <a:r>
              <a:rPr sz="2000" u="heavy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Сценарии</a:t>
            </a:r>
            <a:r>
              <a:rPr sz="2000" u="heavy" spc="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образовательных</a:t>
            </a:r>
            <a:r>
              <a:rPr sz="2000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событий</a:t>
            </a:r>
            <a:r>
              <a:rPr sz="2000" u="heavy" spc="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000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занятий</a:t>
            </a:r>
            <a:r>
              <a:rPr sz="2000" u="heavy" spc="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для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детей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000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их</a:t>
            </a:r>
            <a:r>
              <a:rPr sz="2000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родителей</a:t>
            </a:r>
            <a:r>
              <a:rPr sz="2000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000" u="heavy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ДОО»,2017г.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8271" y="64007"/>
            <a:ext cx="1554479" cy="1542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1592" y="487680"/>
            <a:ext cx="6992620" cy="822960"/>
            <a:chOff x="2831592" y="487680"/>
            <a:chExt cx="6992620" cy="822960"/>
          </a:xfrm>
        </p:grpSpPr>
        <p:sp>
          <p:nvSpPr>
            <p:cNvPr id="3" name="object 3"/>
            <p:cNvSpPr/>
            <p:nvPr/>
          </p:nvSpPr>
          <p:spPr>
            <a:xfrm>
              <a:off x="2837688" y="493776"/>
              <a:ext cx="6979920" cy="810895"/>
            </a:xfrm>
            <a:custGeom>
              <a:avLst/>
              <a:gdLst/>
              <a:ahLst/>
              <a:cxnLst/>
              <a:rect l="l" t="t" r="r" b="b"/>
              <a:pathLst>
                <a:path w="6979920" h="810894">
                  <a:moveTo>
                    <a:pt x="6844919" y="0"/>
                  </a:moveTo>
                  <a:lnTo>
                    <a:pt x="135000" y="0"/>
                  </a:lnTo>
                  <a:lnTo>
                    <a:pt x="92329" y="6858"/>
                  </a:lnTo>
                  <a:lnTo>
                    <a:pt x="55244" y="26035"/>
                  </a:lnTo>
                  <a:lnTo>
                    <a:pt x="26035" y="55245"/>
                  </a:lnTo>
                  <a:lnTo>
                    <a:pt x="6857" y="92328"/>
                  </a:lnTo>
                  <a:lnTo>
                    <a:pt x="0" y="135000"/>
                  </a:lnTo>
                  <a:lnTo>
                    <a:pt x="0" y="675513"/>
                  </a:lnTo>
                  <a:lnTo>
                    <a:pt x="6857" y="718312"/>
                  </a:lnTo>
                  <a:lnTo>
                    <a:pt x="26035" y="755396"/>
                  </a:lnTo>
                  <a:lnTo>
                    <a:pt x="55244" y="784733"/>
                  </a:lnTo>
                  <a:lnTo>
                    <a:pt x="92329" y="803910"/>
                  </a:lnTo>
                  <a:lnTo>
                    <a:pt x="135000" y="810768"/>
                  </a:lnTo>
                  <a:lnTo>
                    <a:pt x="6844919" y="810768"/>
                  </a:lnTo>
                  <a:lnTo>
                    <a:pt x="6887590" y="803910"/>
                  </a:lnTo>
                  <a:lnTo>
                    <a:pt x="6924675" y="784733"/>
                  </a:lnTo>
                  <a:lnTo>
                    <a:pt x="6953884" y="755396"/>
                  </a:lnTo>
                  <a:lnTo>
                    <a:pt x="6973061" y="718312"/>
                  </a:lnTo>
                  <a:lnTo>
                    <a:pt x="6979919" y="675513"/>
                  </a:lnTo>
                  <a:lnTo>
                    <a:pt x="6979919" y="135000"/>
                  </a:lnTo>
                  <a:lnTo>
                    <a:pt x="6973061" y="92328"/>
                  </a:lnTo>
                  <a:lnTo>
                    <a:pt x="6953884" y="55245"/>
                  </a:lnTo>
                  <a:lnTo>
                    <a:pt x="6924675" y="26035"/>
                  </a:lnTo>
                  <a:lnTo>
                    <a:pt x="6887590" y="6858"/>
                  </a:lnTo>
                  <a:lnTo>
                    <a:pt x="684491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37688" y="493776"/>
              <a:ext cx="6979920" cy="810895"/>
            </a:xfrm>
            <a:custGeom>
              <a:avLst/>
              <a:gdLst/>
              <a:ahLst/>
              <a:cxnLst/>
              <a:rect l="l" t="t" r="r" b="b"/>
              <a:pathLst>
                <a:path w="6979920" h="810894">
                  <a:moveTo>
                    <a:pt x="0" y="135000"/>
                  </a:moveTo>
                  <a:lnTo>
                    <a:pt x="6857" y="92328"/>
                  </a:lnTo>
                  <a:lnTo>
                    <a:pt x="26035" y="55245"/>
                  </a:lnTo>
                  <a:lnTo>
                    <a:pt x="55244" y="26035"/>
                  </a:lnTo>
                  <a:lnTo>
                    <a:pt x="92329" y="6858"/>
                  </a:lnTo>
                  <a:lnTo>
                    <a:pt x="135000" y="0"/>
                  </a:lnTo>
                  <a:lnTo>
                    <a:pt x="6844919" y="0"/>
                  </a:lnTo>
                  <a:lnTo>
                    <a:pt x="6887590" y="6858"/>
                  </a:lnTo>
                  <a:lnTo>
                    <a:pt x="6924675" y="26035"/>
                  </a:lnTo>
                  <a:lnTo>
                    <a:pt x="6953884" y="55245"/>
                  </a:lnTo>
                  <a:lnTo>
                    <a:pt x="6973061" y="92328"/>
                  </a:lnTo>
                  <a:lnTo>
                    <a:pt x="6979919" y="135000"/>
                  </a:lnTo>
                  <a:lnTo>
                    <a:pt x="6979919" y="675513"/>
                  </a:lnTo>
                  <a:lnTo>
                    <a:pt x="6973061" y="718312"/>
                  </a:lnTo>
                  <a:lnTo>
                    <a:pt x="6953884" y="755396"/>
                  </a:lnTo>
                  <a:lnTo>
                    <a:pt x="6924675" y="784733"/>
                  </a:lnTo>
                  <a:lnTo>
                    <a:pt x="6887590" y="803910"/>
                  </a:lnTo>
                  <a:lnTo>
                    <a:pt x="6844919" y="810768"/>
                  </a:lnTo>
                  <a:lnTo>
                    <a:pt x="135000" y="810768"/>
                  </a:lnTo>
                  <a:lnTo>
                    <a:pt x="92329" y="803910"/>
                  </a:lnTo>
                  <a:lnTo>
                    <a:pt x="55244" y="784733"/>
                  </a:lnTo>
                  <a:lnTo>
                    <a:pt x="26035" y="755396"/>
                  </a:lnTo>
                  <a:lnTo>
                    <a:pt x="6857" y="718312"/>
                  </a:lnTo>
                  <a:lnTo>
                    <a:pt x="0" y="675513"/>
                  </a:lnTo>
                  <a:lnTo>
                    <a:pt x="0" y="135000"/>
                  </a:lnTo>
                  <a:close/>
                </a:path>
              </a:pathLst>
            </a:custGeom>
            <a:ln w="12191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57576" y="632841"/>
            <a:ext cx="47244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Times New Roman"/>
                <a:cs typeface="Times New Roman"/>
              </a:rPr>
              <a:t>Ссылки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на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интернет-</a:t>
            </a:r>
            <a:r>
              <a:rPr sz="2800" b="1" spc="-10" dirty="0">
                <a:latin typeface="Times New Roman"/>
                <a:cs typeface="Times New Roman"/>
              </a:rPr>
              <a:t>ресурсы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20241" y="1590802"/>
            <a:ext cx="10448925" cy="5109210"/>
            <a:chOff x="920241" y="1590802"/>
            <a:chExt cx="10448925" cy="5109210"/>
          </a:xfrm>
        </p:grpSpPr>
        <p:sp>
          <p:nvSpPr>
            <p:cNvPr id="7" name="object 7"/>
            <p:cNvSpPr/>
            <p:nvPr/>
          </p:nvSpPr>
          <p:spPr>
            <a:xfrm>
              <a:off x="926591" y="1597152"/>
              <a:ext cx="10436225" cy="5096510"/>
            </a:xfrm>
            <a:custGeom>
              <a:avLst/>
              <a:gdLst/>
              <a:ahLst/>
              <a:cxnLst/>
              <a:rect l="l" t="t" r="r" b="b"/>
              <a:pathLst>
                <a:path w="10436225" h="5096509">
                  <a:moveTo>
                    <a:pt x="9586722" y="0"/>
                  </a:moveTo>
                  <a:lnTo>
                    <a:pt x="849630" y="0"/>
                  </a:lnTo>
                  <a:lnTo>
                    <a:pt x="801370" y="1397"/>
                  </a:lnTo>
                  <a:lnTo>
                    <a:pt x="753872" y="5334"/>
                  </a:lnTo>
                  <a:lnTo>
                    <a:pt x="707135" y="11937"/>
                  </a:lnTo>
                  <a:lnTo>
                    <a:pt x="661289" y="20955"/>
                  </a:lnTo>
                  <a:lnTo>
                    <a:pt x="616331" y="32385"/>
                  </a:lnTo>
                  <a:lnTo>
                    <a:pt x="572389" y="46227"/>
                  </a:lnTo>
                  <a:lnTo>
                    <a:pt x="529463" y="62357"/>
                  </a:lnTo>
                  <a:lnTo>
                    <a:pt x="487680" y="80645"/>
                  </a:lnTo>
                  <a:lnTo>
                    <a:pt x="447167" y="101219"/>
                  </a:lnTo>
                  <a:lnTo>
                    <a:pt x="407924" y="123698"/>
                  </a:lnTo>
                  <a:lnTo>
                    <a:pt x="369951" y="148209"/>
                  </a:lnTo>
                  <a:lnTo>
                    <a:pt x="333425" y="174625"/>
                  </a:lnTo>
                  <a:lnTo>
                    <a:pt x="298411" y="202946"/>
                  </a:lnTo>
                  <a:lnTo>
                    <a:pt x="264972" y="233045"/>
                  </a:lnTo>
                  <a:lnTo>
                    <a:pt x="233159" y="264922"/>
                  </a:lnTo>
                  <a:lnTo>
                    <a:pt x="203060" y="298323"/>
                  </a:lnTo>
                  <a:lnTo>
                    <a:pt x="174752" y="333248"/>
                  </a:lnTo>
                  <a:lnTo>
                    <a:pt x="148285" y="369824"/>
                  </a:lnTo>
                  <a:lnTo>
                    <a:pt x="123748" y="407670"/>
                  </a:lnTo>
                  <a:lnTo>
                    <a:pt x="101206" y="447039"/>
                  </a:lnTo>
                  <a:lnTo>
                    <a:pt x="80733" y="487552"/>
                  </a:lnTo>
                  <a:lnTo>
                    <a:pt x="62395" y="529336"/>
                  </a:lnTo>
                  <a:lnTo>
                    <a:pt x="46266" y="572135"/>
                  </a:lnTo>
                  <a:lnTo>
                    <a:pt x="32435" y="616203"/>
                  </a:lnTo>
                  <a:lnTo>
                    <a:pt x="20942" y="661035"/>
                  </a:lnTo>
                  <a:lnTo>
                    <a:pt x="11887" y="707009"/>
                  </a:lnTo>
                  <a:lnTo>
                    <a:pt x="5334" y="753618"/>
                  </a:lnTo>
                  <a:lnTo>
                    <a:pt x="1346" y="801115"/>
                  </a:lnTo>
                  <a:lnTo>
                    <a:pt x="0" y="849376"/>
                  </a:lnTo>
                  <a:lnTo>
                    <a:pt x="0" y="4246600"/>
                  </a:lnTo>
                  <a:lnTo>
                    <a:pt x="1346" y="4294797"/>
                  </a:lnTo>
                  <a:lnTo>
                    <a:pt x="5334" y="4342282"/>
                  </a:lnTo>
                  <a:lnTo>
                    <a:pt x="11887" y="4389005"/>
                  </a:lnTo>
                  <a:lnTo>
                    <a:pt x="20942" y="4434865"/>
                  </a:lnTo>
                  <a:lnTo>
                    <a:pt x="32435" y="4479810"/>
                  </a:lnTo>
                  <a:lnTo>
                    <a:pt x="46266" y="4523765"/>
                  </a:lnTo>
                  <a:lnTo>
                    <a:pt x="62395" y="4566653"/>
                  </a:lnTo>
                  <a:lnTo>
                    <a:pt x="80733" y="4608410"/>
                  </a:lnTo>
                  <a:lnTo>
                    <a:pt x="101206" y="4648949"/>
                  </a:lnTo>
                  <a:lnTo>
                    <a:pt x="123748" y="4688217"/>
                  </a:lnTo>
                  <a:lnTo>
                    <a:pt x="148285" y="4726139"/>
                  </a:lnTo>
                  <a:lnTo>
                    <a:pt x="174752" y="4762627"/>
                  </a:lnTo>
                  <a:lnTo>
                    <a:pt x="203060" y="4797628"/>
                  </a:lnTo>
                  <a:lnTo>
                    <a:pt x="233159" y="4831067"/>
                  </a:lnTo>
                  <a:lnTo>
                    <a:pt x="264972" y="4862855"/>
                  </a:lnTo>
                  <a:lnTo>
                    <a:pt x="298411" y="4892954"/>
                  </a:lnTo>
                  <a:lnTo>
                    <a:pt x="333425" y="4921250"/>
                  </a:lnTo>
                  <a:lnTo>
                    <a:pt x="369951" y="4947704"/>
                  </a:lnTo>
                  <a:lnTo>
                    <a:pt x="407924" y="4972240"/>
                  </a:lnTo>
                  <a:lnTo>
                    <a:pt x="447167" y="4994770"/>
                  </a:lnTo>
                  <a:lnTo>
                    <a:pt x="487680" y="5015242"/>
                  </a:lnTo>
                  <a:lnTo>
                    <a:pt x="529463" y="5033568"/>
                  </a:lnTo>
                  <a:lnTo>
                    <a:pt x="572389" y="5049685"/>
                  </a:lnTo>
                  <a:lnTo>
                    <a:pt x="616331" y="5063515"/>
                  </a:lnTo>
                  <a:lnTo>
                    <a:pt x="661289" y="5074996"/>
                  </a:lnTo>
                  <a:lnTo>
                    <a:pt x="707135" y="5084051"/>
                  </a:lnTo>
                  <a:lnTo>
                    <a:pt x="753872" y="5090604"/>
                  </a:lnTo>
                  <a:lnTo>
                    <a:pt x="801370" y="5094592"/>
                  </a:lnTo>
                  <a:lnTo>
                    <a:pt x="849630" y="5095938"/>
                  </a:lnTo>
                  <a:lnTo>
                    <a:pt x="9586722" y="5095938"/>
                  </a:lnTo>
                  <a:lnTo>
                    <a:pt x="9634982" y="5094592"/>
                  </a:lnTo>
                  <a:lnTo>
                    <a:pt x="9682480" y="5090604"/>
                  </a:lnTo>
                  <a:lnTo>
                    <a:pt x="9729216" y="5084051"/>
                  </a:lnTo>
                  <a:lnTo>
                    <a:pt x="9775063" y="5074996"/>
                  </a:lnTo>
                  <a:lnTo>
                    <a:pt x="9820021" y="5063515"/>
                  </a:lnTo>
                  <a:lnTo>
                    <a:pt x="9863963" y="5049685"/>
                  </a:lnTo>
                  <a:lnTo>
                    <a:pt x="9906889" y="5033568"/>
                  </a:lnTo>
                  <a:lnTo>
                    <a:pt x="9948672" y="5015242"/>
                  </a:lnTo>
                  <a:lnTo>
                    <a:pt x="9989185" y="4994770"/>
                  </a:lnTo>
                  <a:lnTo>
                    <a:pt x="10028428" y="4972240"/>
                  </a:lnTo>
                  <a:lnTo>
                    <a:pt x="10066401" y="4947704"/>
                  </a:lnTo>
                  <a:lnTo>
                    <a:pt x="10102850" y="4921250"/>
                  </a:lnTo>
                  <a:lnTo>
                    <a:pt x="10137902" y="4892954"/>
                  </a:lnTo>
                  <a:lnTo>
                    <a:pt x="10171303" y="4862855"/>
                  </a:lnTo>
                  <a:lnTo>
                    <a:pt x="10203180" y="4831067"/>
                  </a:lnTo>
                  <a:lnTo>
                    <a:pt x="10233279" y="4797628"/>
                  </a:lnTo>
                  <a:lnTo>
                    <a:pt x="10261600" y="4762627"/>
                  </a:lnTo>
                  <a:lnTo>
                    <a:pt x="10288016" y="4726139"/>
                  </a:lnTo>
                  <a:lnTo>
                    <a:pt x="10312527" y="4688217"/>
                  </a:lnTo>
                  <a:lnTo>
                    <a:pt x="10335133" y="4648949"/>
                  </a:lnTo>
                  <a:lnTo>
                    <a:pt x="10355580" y="4608410"/>
                  </a:lnTo>
                  <a:lnTo>
                    <a:pt x="10373867" y="4566653"/>
                  </a:lnTo>
                  <a:lnTo>
                    <a:pt x="10389997" y="4523765"/>
                  </a:lnTo>
                  <a:lnTo>
                    <a:pt x="10403840" y="4479810"/>
                  </a:lnTo>
                  <a:lnTo>
                    <a:pt x="10415397" y="4434865"/>
                  </a:lnTo>
                  <a:lnTo>
                    <a:pt x="10424414" y="4389005"/>
                  </a:lnTo>
                  <a:lnTo>
                    <a:pt x="10431017" y="4342282"/>
                  </a:lnTo>
                  <a:lnTo>
                    <a:pt x="10434955" y="4294797"/>
                  </a:lnTo>
                  <a:lnTo>
                    <a:pt x="10436225" y="4246600"/>
                  </a:lnTo>
                  <a:lnTo>
                    <a:pt x="10436225" y="849376"/>
                  </a:lnTo>
                  <a:lnTo>
                    <a:pt x="10434955" y="801115"/>
                  </a:lnTo>
                  <a:lnTo>
                    <a:pt x="10431017" y="753618"/>
                  </a:lnTo>
                  <a:lnTo>
                    <a:pt x="10424414" y="707009"/>
                  </a:lnTo>
                  <a:lnTo>
                    <a:pt x="10415397" y="661035"/>
                  </a:lnTo>
                  <a:lnTo>
                    <a:pt x="10403840" y="616203"/>
                  </a:lnTo>
                  <a:lnTo>
                    <a:pt x="10389997" y="572135"/>
                  </a:lnTo>
                  <a:lnTo>
                    <a:pt x="10373867" y="529336"/>
                  </a:lnTo>
                  <a:lnTo>
                    <a:pt x="10355580" y="487552"/>
                  </a:lnTo>
                  <a:lnTo>
                    <a:pt x="10335133" y="447039"/>
                  </a:lnTo>
                  <a:lnTo>
                    <a:pt x="10312527" y="407670"/>
                  </a:lnTo>
                  <a:lnTo>
                    <a:pt x="10288016" y="369824"/>
                  </a:lnTo>
                  <a:lnTo>
                    <a:pt x="10261600" y="333248"/>
                  </a:lnTo>
                  <a:lnTo>
                    <a:pt x="10233279" y="298323"/>
                  </a:lnTo>
                  <a:lnTo>
                    <a:pt x="10203180" y="264922"/>
                  </a:lnTo>
                  <a:lnTo>
                    <a:pt x="10171303" y="233045"/>
                  </a:lnTo>
                  <a:lnTo>
                    <a:pt x="10137902" y="202946"/>
                  </a:lnTo>
                  <a:lnTo>
                    <a:pt x="10102850" y="174625"/>
                  </a:lnTo>
                  <a:lnTo>
                    <a:pt x="10066401" y="148209"/>
                  </a:lnTo>
                  <a:lnTo>
                    <a:pt x="10028428" y="123698"/>
                  </a:lnTo>
                  <a:lnTo>
                    <a:pt x="9989185" y="101219"/>
                  </a:lnTo>
                  <a:lnTo>
                    <a:pt x="9948672" y="80645"/>
                  </a:lnTo>
                  <a:lnTo>
                    <a:pt x="9906889" y="62357"/>
                  </a:lnTo>
                  <a:lnTo>
                    <a:pt x="9863963" y="46227"/>
                  </a:lnTo>
                  <a:lnTo>
                    <a:pt x="9820021" y="32385"/>
                  </a:lnTo>
                  <a:lnTo>
                    <a:pt x="9775063" y="20955"/>
                  </a:lnTo>
                  <a:lnTo>
                    <a:pt x="9729216" y="11937"/>
                  </a:lnTo>
                  <a:lnTo>
                    <a:pt x="9682480" y="5334"/>
                  </a:lnTo>
                  <a:lnTo>
                    <a:pt x="9634982" y="1397"/>
                  </a:lnTo>
                  <a:lnTo>
                    <a:pt x="958672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6591" y="1597152"/>
              <a:ext cx="10436225" cy="5096510"/>
            </a:xfrm>
            <a:custGeom>
              <a:avLst/>
              <a:gdLst/>
              <a:ahLst/>
              <a:cxnLst/>
              <a:rect l="l" t="t" r="r" b="b"/>
              <a:pathLst>
                <a:path w="10436225" h="5096509">
                  <a:moveTo>
                    <a:pt x="0" y="849376"/>
                  </a:moveTo>
                  <a:lnTo>
                    <a:pt x="1346" y="801115"/>
                  </a:lnTo>
                  <a:lnTo>
                    <a:pt x="5334" y="753618"/>
                  </a:lnTo>
                  <a:lnTo>
                    <a:pt x="11887" y="707009"/>
                  </a:lnTo>
                  <a:lnTo>
                    <a:pt x="20942" y="661035"/>
                  </a:lnTo>
                  <a:lnTo>
                    <a:pt x="32435" y="616203"/>
                  </a:lnTo>
                  <a:lnTo>
                    <a:pt x="46266" y="572135"/>
                  </a:lnTo>
                  <a:lnTo>
                    <a:pt x="62395" y="529336"/>
                  </a:lnTo>
                  <a:lnTo>
                    <a:pt x="80733" y="487552"/>
                  </a:lnTo>
                  <a:lnTo>
                    <a:pt x="101206" y="447039"/>
                  </a:lnTo>
                  <a:lnTo>
                    <a:pt x="123748" y="407670"/>
                  </a:lnTo>
                  <a:lnTo>
                    <a:pt x="148285" y="369824"/>
                  </a:lnTo>
                  <a:lnTo>
                    <a:pt x="174752" y="333248"/>
                  </a:lnTo>
                  <a:lnTo>
                    <a:pt x="203060" y="298323"/>
                  </a:lnTo>
                  <a:lnTo>
                    <a:pt x="233159" y="264922"/>
                  </a:lnTo>
                  <a:lnTo>
                    <a:pt x="264972" y="233045"/>
                  </a:lnTo>
                  <a:lnTo>
                    <a:pt x="298411" y="202946"/>
                  </a:lnTo>
                  <a:lnTo>
                    <a:pt x="333425" y="174625"/>
                  </a:lnTo>
                  <a:lnTo>
                    <a:pt x="369951" y="148209"/>
                  </a:lnTo>
                  <a:lnTo>
                    <a:pt x="407924" y="123698"/>
                  </a:lnTo>
                  <a:lnTo>
                    <a:pt x="447167" y="101219"/>
                  </a:lnTo>
                  <a:lnTo>
                    <a:pt x="487680" y="80645"/>
                  </a:lnTo>
                  <a:lnTo>
                    <a:pt x="529463" y="62357"/>
                  </a:lnTo>
                  <a:lnTo>
                    <a:pt x="572389" y="46227"/>
                  </a:lnTo>
                  <a:lnTo>
                    <a:pt x="616331" y="32385"/>
                  </a:lnTo>
                  <a:lnTo>
                    <a:pt x="661289" y="20955"/>
                  </a:lnTo>
                  <a:lnTo>
                    <a:pt x="707135" y="11937"/>
                  </a:lnTo>
                  <a:lnTo>
                    <a:pt x="753872" y="5334"/>
                  </a:lnTo>
                  <a:lnTo>
                    <a:pt x="801370" y="1397"/>
                  </a:lnTo>
                  <a:lnTo>
                    <a:pt x="849630" y="0"/>
                  </a:lnTo>
                  <a:lnTo>
                    <a:pt x="9586722" y="0"/>
                  </a:lnTo>
                  <a:lnTo>
                    <a:pt x="9634982" y="1397"/>
                  </a:lnTo>
                  <a:lnTo>
                    <a:pt x="9682480" y="5334"/>
                  </a:lnTo>
                  <a:lnTo>
                    <a:pt x="9729216" y="11937"/>
                  </a:lnTo>
                  <a:lnTo>
                    <a:pt x="9775063" y="20955"/>
                  </a:lnTo>
                  <a:lnTo>
                    <a:pt x="9820021" y="32385"/>
                  </a:lnTo>
                  <a:lnTo>
                    <a:pt x="9863963" y="46227"/>
                  </a:lnTo>
                  <a:lnTo>
                    <a:pt x="9906889" y="62357"/>
                  </a:lnTo>
                  <a:lnTo>
                    <a:pt x="9948672" y="80645"/>
                  </a:lnTo>
                  <a:lnTo>
                    <a:pt x="9989185" y="101219"/>
                  </a:lnTo>
                  <a:lnTo>
                    <a:pt x="10028428" y="123698"/>
                  </a:lnTo>
                  <a:lnTo>
                    <a:pt x="10066401" y="148209"/>
                  </a:lnTo>
                  <a:lnTo>
                    <a:pt x="10102850" y="174625"/>
                  </a:lnTo>
                  <a:lnTo>
                    <a:pt x="10137902" y="202946"/>
                  </a:lnTo>
                  <a:lnTo>
                    <a:pt x="10171303" y="233045"/>
                  </a:lnTo>
                  <a:lnTo>
                    <a:pt x="10203180" y="264922"/>
                  </a:lnTo>
                  <a:lnTo>
                    <a:pt x="10233279" y="298323"/>
                  </a:lnTo>
                  <a:lnTo>
                    <a:pt x="10261600" y="333248"/>
                  </a:lnTo>
                  <a:lnTo>
                    <a:pt x="10288016" y="369824"/>
                  </a:lnTo>
                  <a:lnTo>
                    <a:pt x="10312527" y="407670"/>
                  </a:lnTo>
                  <a:lnTo>
                    <a:pt x="10335133" y="447039"/>
                  </a:lnTo>
                  <a:lnTo>
                    <a:pt x="10355580" y="487552"/>
                  </a:lnTo>
                  <a:lnTo>
                    <a:pt x="10373867" y="529336"/>
                  </a:lnTo>
                  <a:lnTo>
                    <a:pt x="10389997" y="572135"/>
                  </a:lnTo>
                  <a:lnTo>
                    <a:pt x="10403840" y="616203"/>
                  </a:lnTo>
                  <a:lnTo>
                    <a:pt x="10415397" y="661035"/>
                  </a:lnTo>
                  <a:lnTo>
                    <a:pt x="10424414" y="707009"/>
                  </a:lnTo>
                  <a:lnTo>
                    <a:pt x="10431017" y="753618"/>
                  </a:lnTo>
                  <a:lnTo>
                    <a:pt x="10434955" y="801115"/>
                  </a:lnTo>
                  <a:lnTo>
                    <a:pt x="10436225" y="849376"/>
                  </a:lnTo>
                  <a:lnTo>
                    <a:pt x="10436225" y="4246600"/>
                  </a:lnTo>
                  <a:lnTo>
                    <a:pt x="10434955" y="4294797"/>
                  </a:lnTo>
                  <a:lnTo>
                    <a:pt x="10431017" y="4342282"/>
                  </a:lnTo>
                  <a:lnTo>
                    <a:pt x="10424414" y="4389005"/>
                  </a:lnTo>
                  <a:lnTo>
                    <a:pt x="10415397" y="4434865"/>
                  </a:lnTo>
                  <a:lnTo>
                    <a:pt x="10403840" y="4479810"/>
                  </a:lnTo>
                  <a:lnTo>
                    <a:pt x="10389997" y="4523765"/>
                  </a:lnTo>
                  <a:lnTo>
                    <a:pt x="10373867" y="4566653"/>
                  </a:lnTo>
                  <a:lnTo>
                    <a:pt x="10355580" y="4608410"/>
                  </a:lnTo>
                  <a:lnTo>
                    <a:pt x="10335133" y="4648949"/>
                  </a:lnTo>
                  <a:lnTo>
                    <a:pt x="10312527" y="4688217"/>
                  </a:lnTo>
                  <a:lnTo>
                    <a:pt x="10288016" y="4726139"/>
                  </a:lnTo>
                  <a:lnTo>
                    <a:pt x="10261600" y="4762627"/>
                  </a:lnTo>
                  <a:lnTo>
                    <a:pt x="10233279" y="4797628"/>
                  </a:lnTo>
                  <a:lnTo>
                    <a:pt x="10203180" y="4831067"/>
                  </a:lnTo>
                  <a:lnTo>
                    <a:pt x="10171303" y="4862855"/>
                  </a:lnTo>
                  <a:lnTo>
                    <a:pt x="10137902" y="4892954"/>
                  </a:lnTo>
                  <a:lnTo>
                    <a:pt x="10102850" y="4921250"/>
                  </a:lnTo>
                  <a:lnTo>
                    <a:pt x="10066401" y="4947704"/>
                  </a:lnTo>
                  <a:lnTo>
                    <a:pt x="10028428" y="4972240"/>
                  </a:lnTo>
                  <a:lnTo>
                    <a:pt x="9989185" y="4994770"/>
                  </a:lnTo>
                  <a:lnTo>
                    <a:pt x="9948672" y="5015242"/>
                  </a:lnTo>
                  <a:lnTo>
                    <a:pt x="9906889" y="5033568"/>
                  </a:lnTo>
                  <a:lnTo>
                    <a:pt x="9863963" y="5049685"/>
                  </a:lnTo>
                  <a:lnTo>
                    <a:pt x="9820021" y="5063515"/>
                  </a:lnTo>
                  <a:lnTo>
                    <a:pt x="9775063" y="5074996"/>
                  </a:lnTo>
                  <a:lnTo>
                    <a:pt x="9729216" y="5084051"/>
                  </a:lnTo>
                  <a:lnTo>
                    <a:pt x="9682480" y="5090604"/>
                  </a:lnTo>
                  <a:lnTo>
                    <a:pt x="9634982" y="5094592"/>
                  </a:lnTo>
                  <a:lnTo>
                    <a:pt x="9586722" y="5095938"/>
                  </a:lnTo>
                  <a:lnTo>
                    <a:pt x="849630" y="5095938"/>
                  </a:lnTo>
                  <a:lnTo>
                    <a:pt x="801370" y="5094592"/>
                  </a:lnTo>
                  <a:lnTo>
                    <a:pt x="753872" y="5090604"/>
                  </a:lnTo>
                  <a:lnTo>
                    <a:pt x="707135" y="5084051"/>
                  </a:lnTo>
                  <a:lnTo>
                    <a:pt x="661289" y="5074996"/>
                  </a:lnTo>
                  <a:lnTo>
                    <a:pt x="616331" y="5063515"/>
                  </a:lnTo>
                  <a:lnTo>
                    <a:pt x="572389" y="5049685"/>
                  </a:lnTo>
                  <a:lnTo>
                    <a:pt x="529463" y="5033568"/>
                  </a:lnTo>
                  <a:lnTo>
                    <a:pt x="487680" y="5015242"/>
                  </a:lnTo>
                  <a:lnTo>
                    <a:pt x="447167" y="4994770"/>
                  </a:lnTo>
                  <a:lnTo>
                    <a:pt x="407924" y="4972240"/>
                  </a:lnTo>
                  <a:lnTo>
                    <a:pt x="369951" y="4947704"/>
                  </a:lnTo>
                  <a:lnTo>
                    <a:pt x="333425" y="4921250"/>
                  </a:lnTo>
                  <a:lnTo>
                    <a:pt x="298411" y="4892954"/>
                  </a:lnTo>
                  <a:lnTo>
                    <a:pt x="264972" y="4862855"/>
                  </a:lnTo>
                  <a:lnTo>
                    <a:pt x="233159" y="4831067"/>
                  </a:lnTo>
                  <a:lnTo>
                    <a:pt x="203060" y="4797628"/>
                  </a:lnTo>
                  <a:lnTo>
                    <a:pt x="174752" y="4762627"/>
                  </a:lnTo>
                  <a:lnTo>
                    <a:pt x="148285" y="4726139"/>
                  </a:lnTo>
                  <a:lnTo>
                    <a:pt x="123748" y="4688217"/>
                  </a:lnTo>
                  <a:lnTo>
                    <a:pt x="101206" y="4648949"/>
                  </a:lnTo>
                  <a:lnTo>
                    <a:pt x="80733" y="4608410"/>
                  </a:lnTo>
                  <a:lnTo>
                    <a:pt x="62395" y="4566653"/>
                  </a:lnTo>
                  <a:lnTo>
                    <a:pt x="46266" y="4523765"/>
                  </a:lnTo>
                  <a:lnTo>
                    <a:pt x="32435" y="4479810"/>
                  </a:lnTo>
                  <a:lnTo>
                    <a:pt x="20942" y="4434865"/>
                  </a:lnTo>
                  <a:lnTo>
                    <a:pt x="11887" y="4389005"/>
                  </a:lnTo>
                  <a:lnTo>
                    <a:pt x="5334" y="4342282"/>
                  </a:lnTo>
                  <a:lnTo>
                    <a:pt x="1346" y="4294797"/>
                  </a:lnTo>
                  <a:lnTo>
                    <a:pt x="0" y="4246600"/>
                  </a:lnTo>
                  <a:lnTo>
                    <a:pt x="0" y="849376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90744" y="3125089"/>
              <a:ext cx="48895" cy="12700"/>
            </a:xfrm>
            <a:custGeom>
              <a:avLst/>
              <a:gdLst/>
              <a:ahLst/>
              <a:cxnLst/>
              <a:rect l="l" t="t" r="r" b="b"/>
              <a:pathLst>
                <a:path w="48895" h="12700">
                  <a:moveTo>
                    <a:pt x="48767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48767" y="12191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31722" y="1636445"/>
            <a:ext cx="9368155" cy="499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3015">
              <a:lnSpc>
                <a:spcPct val="157100"/>
              </a:lnSpc>
              <a:spcBef>
                <a:spcPts val="100"/>
              </a:spcBef>
            </a:pPr>
            <a:r>
              <a:rPr sz="20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www.cbr.ru</a:t>
            </a:r>
            <a:r>
              <a:rPr sz="2000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официальный</a:t>
            </a:r>
            <a:r>
              <a:rPr sz="20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сайт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Банка </a:t>
            </a:r>
            <a:r>
              <a:rPr sz="2000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России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fingramota@cbr.ru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https://fincult.info/prepodavanie/base/</a:t>
            </a:r>
            <a:r>
              <a:rPr sz="2000" spc="-8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сайт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Банка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России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«Финансовая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культура»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минобрнауки.рф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официальный</a:t>
            </a:r>
            <a:r>
              <a:rPr sz="2000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сайт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sz="20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науки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0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https://vashifinancy.ru/materials-portal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</a:rPr>
              <a:t>/</a:t>
            </a:r>
            <a:r>
              <a:rPr sz="2000" u="sng" spc="-10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001F5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вашифинансы.рф</a:t>
            </a:r>
            <a:r>
              <a:rPr sz="20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sz="20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сайт</a:t>
            </a:r>
            <a:r>
              <a:rPr sz="20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национальной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повышения</a:t>
            </a:r>
            <a:r>
              <a:rPr sz="20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sz="20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граждан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«Дружи</a:t>
            </a:r>
            <a:r>
              <a:rPr sz="20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финансами»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5"/>
              </a:rPr>
              <a:t>https://library.mmco-expo.ru/program/vozmozhnosti-i-potrebnosti-finansovogo-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5"/>
              </a:rPr>
              <a:t>prosveshcheniya-v-detskom-sadu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6"/>
              </a:rPr>
              <a:t>https://library.mmco-expo.ru/program/-8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85704" y="88392"/>
            <a:ext cx="1551431" cy="15453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37519" y="12191"/>
            <a:ext cx="1554479" cy="15453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2044" y="1237869"/>
            <a:ext cx="9751060" cy="385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5" dirty="0">
                <a:latin typeface="Times New Roman"/>
                <a:cs typeface="Times New Roman"/>
              </a:rPr>
              <a:t>Тема</a:t>
            </a:r>
            <a:r>
              <a:rPr sz="3600" b="1" i="1" spc="-40" dirty="0">
                <a:latin typeface="Times New Roman"/>
                <a:cs typeface="Times New Roman"/>
              </a:rPr>
              <a:t> </a:t>
            </a:r>
            <a:r>
              <a:rPr sz="3600" b="1" i="1" spc="-10" dirty="0">
                <a:latin typeface="Times New Roman"/>
                <a:cs typeface="Times New Roman"/>
              </a:rPr>
              <a:t>проекта:</a:t>
            </a:r>
            <a:r>
              <a:rPr sz="3600" b="1" i="1" spc="20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«Дошкольник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мире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экономики»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i="1" spc="-5" dirty="0">
                <a:latin typeface="Times New Roman"/>
                <a:cs typeface="Times New Roman"/>
              </a:rPr>
              <a:t>Вид</a:t>
            </a:r>
            <a:r>
              <a:rPr sz="3600" b="1" i="1" dirty="0">
                <a:latin typeface="Times New Roman"/>
                <a:cs typeface="Times New Roman"/>
              </a:rPr>
              <a:t> </a:t>
            </a:r>
            <a:r>
              <a:rPr sz="3600" b="1" i="1" spc="-10" dirty="0">
                <a:latin typeface="Times New Roman"/>
                <a:cs typeface="Times New Roman"/>
              </a:rPr>
              <a:t>проекта:</a:t>
            </a:r>
            <a:r>
              <a:rPr sz="3600" b="1" i="1" spc="2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познавательный,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групповой.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i="1" dirty="0">
                <a:latin typeface="Times New Roman"/>
                <a:cs typeface="Times New Roman"/>
              </a:rPr>
              <a:t>По</a:t>
            </a:r>
            <a:r>
              <a:rPr sz="3600" b="1" i="1" spc="-10" dirty="0">
                <a:latin typeface="Times New Roman"/>
                <a:cs typeface="Times New Roman"/>
              </a:rPr>
              <a:t> </a:t>
            </a:r>
            <a:r>
              <a:rPr sz="3600" b="1" i="1" spc="-15" dirty="0">
                <a:latin typeface="Times New Roman"/>
                <a:cs typeface="Times New Roman"/>
              </a:rPr>
              <a:t>времени</a:t>
            </a:r>
            <a:r>
              <a:rPr sz="3600" b="1" i="1" spc="-25" dirty="0">
                <a:latin typeface="Times New Roman"/>
                <a:cs typeface="Times New Roman"/>
              </a:rPr>
              <a:t> </a:t>
            </a:r>
            <a:r>
              <a:rPr sz="3600" b="1" i="1" spc="-20" dirty="0">
                <a:latin typeface="Times New Roman"/>
                <a:cs typeface="Times New Roman"/>
              </a:rPr>
              <a:t>проведения:</a:t>
            </a:r>
            <a:r>
              <a:rPr sz="3600" b="1" i="1" spc="3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долгосрочный.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600" b="1" i="1" dirty="0">
                <a:latin typeface="Times New Roman"/>
                <a:cs typeface="Times New Roman"/>
              </a:rPr>
              <a:t>Сроки </a:t>
            </a:r>
            <a:r>
              <a:rPr sz="3600" b="1" i="1" spc="-10" dirty="0">
                <a:latin typeface="Times New Roman"/>
                <a:cs typeface="Times New Roman"/>
              </a:rPr>
              <a:t>реализации </a:t>
            </a:r>
            <a:r>
              <a:rPr sz="3600" b="1" i="1" spc="-5" dirty="0">
                <a:latin typeface="Times New Roman"/>
                <a:cs typeface="Times New Roman"/>
              </a:rPr>
              <a:t>проекта</a:t>
            </a:r>
            <a:r>
              <a:rPr sz="3600" b="1" spc="-5" dirty="0">
                <a:latin typeface="Times New Roman"/>
                <a:cs typeface="Times New Roman"/>
              </a:rPr>
              <a:t>: </a:t>
            </a:r>
            <a:r>
              <a:rPr sz="3600" dirty="0">
                <a:latin typeface="Times New Roman"/>
                <a:cs typeface="Times New Roman"/>
              </a:rPr>
              <a:t>в </a:t>
            </a:r>
            <a:r>
              <a:rPr sz="3600" spc="-15" dirty="0">
                <a:latin typeface="Times New Roman"/>
                <a:cs typeface="Times New Roman"/>
              </a:rPr>
              <a:t>течение </a:t>
            </a:r>
            <a:r>
              <a:rPr sz="3600" spc="-5" dirty="0">
                <a:latin typeface="Times New Roman"/>
                <a:cs typeface="Times New Roman"/>
              </a:rPr>
              <a:t>2020-2021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учебного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40" dirty="0">
                <a:latin typeface="Times New Roman"/>
                <a:cs typeface="Times New Roman"/>
              </a:rPr>
              <a:t>года.</a:t>
            </a:r>
            <a:endParaRPr sz="3600">
              <a:latin typeface="Times New Roman"/>
              <a:cs typeface="Times New Roman"/>
            </a:endParaRPr>
          </a:p>
          <a:p>
            <a:pPr marL="12700" marR="821690">
              <a:lnSpc>
                <a:spcPts val="4230"/>
              </a:lnSpc>
              <a:spcBef>
                <a:spcPts val="190"/>
              </a:spcBef>
              <a:tabLst>
                <a:tab pos="4573270" algn="l"/>
              </a:tabLst>
            </a:pPr>
            <a:r>
              <a:rPr sz="3600" b="1" i="1" spc="-5" dirty="0">
                <a:latin typeface="Times New Roman"/>
                <a:cs typeface="Times New Roman"/>
              </a:rPr>
              <a:t>Участники</a:t>
            </a:r>
            <a:r>
              <a:rPr sz="3600" b="1" i="1" spc="5" dirty="0">
                <a:latin typeface="Times New Roman"/>
                <a:cs typeface="Times New Roman"/>
              </a:rPr>
              <a:t> </a:t>
            </a:r>
            <a:r>
              <a:rPr sz="3600" b="1" i="1" spc="-10" dirty="0">
                <a:latin typeface="Times New Roman"/>
                <a:cs typeface="Times New Roman"/>
              </a:rPr>
              <a:t>проекта:	</a:t>
            </a:r>
            <a:r>
              <a:rPr sz="3600" dirty="0">
                <a:latin typeface="Times New Roman"/>
                <a:cs typeface="Times New Roman"/>
              </a:rPr>
              <a:t>дети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группы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старшего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35" dirty="0">
                <a:latin typeface="Times New Roman"/>
                <a:cs typeface="Times New Roman"/>
              </a:rPr>
              <a:t>дошкольного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возраста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561" y="1077595"/>
            <a:ext cx="8242300" cy="9309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50"/>
              </a:spcBef>
            </a:pPr>
            <a:r>
              <a:rPr sz="2400" spc="-20" dirty="0">
                <a:solidFill>
                  <a:srgbClr val="FF0000"/>
                </a:solidFill>
              </a:rPr>
              <a:t>Гипотеза:</a:t>
            </a:r>
            <a:r>
              <a:rPr sz="2400" spc="15" dirty="0">
                <a:solidFill>
                  <a:srgbClr val="FF0000"/>
                </a:solidFill>
              </a:rPr>
              <a:t> </a:t>
            </a:r>
            <a:r>
              <a:rPr sz="2400" spc="-15" dirty="0"/>
              <a:t>изучая</a:t>
            </a:r>
            <a:r>
              <a:rPr sz="2400" dirty="0"/>
              <a:t> </a:t>
            </a:r>
            <a:r>
              <a:rPr sz="2400" spc="-20" dirty="0"/>
              <a:t>курс</a:t>
            </a:r>
            <a:r>
              <a:rPr sz="2400" spc="15" dirty="0"/>
              <a:t> </a:t>
            </a:r>
            <a:r>
              <a:rPr sz="2400" dirty="0"/>
              <a:t>финансовой</a:t>
            </a:r>
            <a:r>
              <a:rPr sz="2400" spc="-60" dirty="0"/>
              <a:t> </a:t>
            </a:r>
            <a:r>
              <a:rPr sz="2400" spc="-5" dirty="0"/>
              <a:t>грамотности</a:t>
            </a:r>
            <a:r>
              <a:rPr sz="2400" spc="25" dirty="0"/>
              <a:t> </a:t>
            </a:r>
            <a:r>
              <a:rPr sz="2400" dirty="0"/>
              <a:t>в</a:t>
            </a:r>
            <a:r>
              <a:rPr sz="2400" spc="-10" dirty="0"/>
              <a:t> </a:t>
            </a:r>
            <a:r>
              <a:rPr sz="2400" spc="-25" dirty="0"/>
              <a:t>детском</a:t>
            </a:r>
            <a:r>
              <a:rPr sz="2400" spc="-30" dirty="0"/>
              <a:t> </a:t>
            </a:r>
            <a:r>
              <a:rPr sz="2400" spc="-60" dirty="0"/>
              <a:t>саду, </a:t>
            </a:r>
            <a:r>
              <a:rPr sz="2400" spc="-585" dirty="0"/>
              <a:t> </a:t>
            </a:r>
            <a:r>
              <a:rPr sz="2400" dirty="0"/>
              <a:t>у </a:t>
            </a:r>
            <a:r>
              <a:rPr sz="2400" spc="-5" dirty="0"/>
              <a:t>детей</a:t>
            </a:r>
            <a:r>
              <a:rPr sz="2400" spc="-15" dirty="0"/>
              <a:t> </a:t>
            </a:r>
            <a:r>
              <a:rPr sz="2400" spc="-10" dirty="0"/>
              <a:t>сформируются</a:t>
            </a:r>
            <a:r>
              <a:rPr sz="2400" spc="-20" dirty="0"/>
              <a:t> </a:t>
            </a:r>
            <a:r>
              <a:rPr sz="2400" dirty="0"/>
              <a:t>знания</a:t>
            </a:r>
            <a:r>
              <a:rPr sz="2400" spc="-35" dirty="0"/>
              <a:t> </a:t>
            </a:r>
            <a:r>
              <a:rPr sz="2400" dirty="0"/>
              <a:t>и</a:t>
            </a:r>
            <a:r>
              <a:rPr sz="2400" spc="-10" dirty="0"/>
              <a:t> </a:t>
            </a:r>
            <a:r>
              <a:rPr sz="2400" spc="-15" dirty="0"/>
              <a:t>умения</a:t>
            </a:r>
            <a:r>
              <a:rPr sz="2400" spc="5" dirty="0"/>
              <a:t> </a:t>
            </a:r>
            <a:r>
              <a:rPr sz="2400" dirty="0"/>
              <a:t>в</a:t>
            </a:r>
            <a:r>
              <a:rPr sz="2400" spc="-5" dirty="0"/>
              <a:t> </a:t>
            </a:r>
            <a:r>
              <a:rPr sz="2400" spc="-25" dirty="0"/>
              <a:t>области</a:t>
            </a:r>
            <a:r>
              <a:rPr sz="2400" spc="55" dirty="0"/>
              <a:t> </a:t>
            </a:r>
            <a:r>
              <a:rPr sz="2400" spc="-20" dirty="0"/>
              <a:t>экономики</a:t>
            </a:r>
            <a:r>
              <a:rPr sz="3600" spc="-20" dirty="0"/>
              <a:t>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47546" y="2048966"/>
            <a:ext cx="8817610" cy="401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78486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Миссия: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несет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финансово-экономическое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детей,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направленное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заложение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нравственных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основ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развития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нестандартного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мышления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endParaRPr sz="2400">
              <a:latin typeface="Times New Roman"/>
              <a:cs typeface="Times New Roman"/>
            </a:endParaRPr>
          </a:p>
          <a:p>
            <a:pPr marL="3365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(включая</a:t>
            </a:r>
            <a:r>
              <a:rPr sz="2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творчество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воображение)</a:t>
            </a:r>
            <a:endParaRPr sz="2400">
              <a:latin typeface="Times New Roman"/>
              <a:cs typeface="Times New Roman"/>
            </a:endParaRPr>
          </a:p>
          <a:p>
            <a:pPr marL="33655" marR="508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Новизна: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реалии</a:t>
            </a:r>
            <a:r>
              <a:rPr sz="2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времени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требуют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новых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подходов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учетом 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современных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тенденций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развития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отношения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подрастающего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поколения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экономическим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ценностям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правильно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расставленных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приоритетов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Цель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формирование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у 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дошкольников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начального</a:t>
            </a:r>
            <a:r>
              <a:rPr sz="2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представления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финансовой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7519" y="12191"/>
            <a:ext cx="1554479" cy="15453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1484</Words>
  <Application>Microsoft Office PowerPoint</Application>
  <PresentationFormat>Широкоэкранный</PresentationFormat>
  <Paragraphs>261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 Black</vt:lpstr>
      <vt:lpstr>Arial MT</vt:lpstr>
      <vt:lpstr>Calibri</vt:lpstr>
      <vt:lpstr>Microsoft Sans Serif</vt:lpstr>
      <vt:lpstr>Symbol</vt:lpstr>
      <vt:lpstr>Times New Roman</vt:lpstr>
      <vt:lpstr>Office Theme</vt:lpstr>
      <vt:lpstr>Презентация PowerPoint</vt:lpstr>
      <vt:lpstr>Финансовая грамотность</vt:lpstr>
      <vt:lpstr>Стратегия повышения финансовой грамотности в Российской Федерации</vt:lpstr>
      <vt:lpstr>ФГОС ДО</vt:lpstr>
      <vt:lpstr>Нормативно-правовое обеспечение</vt:lpstr>
      <vt:lpstr>Методические материалы и рекомендации для педагогов  Информационно-методическое обеспечение</vt:lpstr>
      <vt:lpstr>Ссылки на интернет-ресурсы</vt:lpstr>
      <vt:lpstr>Презентация PowerPoint</vt:lpstr>
      <vt:lpstr>Гипотеза: изучая курс финансовой грамотности в детском саду,  у детей сформируются знания и умения в области экономики.</vt:lpstr>
      <vt:lpstr>экономических качествах, как трудолюбие, бережливость, хозяйственность, экономность</vt:lpstr>
      <vt:lpstr>Планируемые результаты</vt:lpstr>
      <vt:lpstr>Планируемые результаты</vt:lpstr>
      <vt:lpstr>Семья - основа формирования предпосылок финансовой  грамотности, которая является культурной базой, образцом  социально-нравственных отношений</vt:lpstr>
      <vt:lpstr>Изучение методического материала</vt:lpstr>
      <vt:lpstr>Презентация PowerPoint</vt:lpstr>
      <vt:lpstr>Повышение профессиональной компетенции  педагогов</vt:lpstr>
      <vt:lpstr>Этапы проекта</vt:lpstr>
      <vt:lpstr>Содержательная насыщенность развивающей  предметно-пространственной среды</vt:lpstr>
      <vt:lpstr>Сюжетно-ролевые игры</vt:lpstr>
      <vt:lpstr>Сюжетно-ролевые игры</vt:lpstr>
      <vt:lpstr>Сюжетно-ролевые игры</vt:lpstr>
      <vt:lpstr>Дидактические игры</vt:lpstr>
      <vt:lpstr>Дидактические игры</vt:lpstr>
      <vt:lpstr>Дидактические игры</vt:lpstr>
      <vt:lpstr>Театрализованная деятельность</vt:lpstr>
      <vt:lpstr>Изготовление лепбука</vt:lpstr>
      <vt:lpstr>А.С. Пушкин «Сказка о рыбаке и рыбке»</vt:lpstr>
      <vt:lpstr>А.Н. Толстой «Золотой ключик»</vt:lpstr>
      <vt:lpstr>Три поросенка</vt:lpstr>
      <vt:lpstr>«Цветик-семицветик»</vt:lpstr>
      <vt:lpstr>Мультипликационное кино</vt:lpstr>
      <vt:lpstr>Формы работы с родителями</vt:lpstr>
      <vt:lpstr>Направления и формы взаимодействия с родителями</vt:lpstr>
      <vt:lpstr>Индикаторы качества</vt:lpstr>
      <vt:lpstr>Ожидаемые результаты - дети должны понять, что…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</cp:lastModifiedBy>
  <cp:revision>1</cp:revision>
  <dcterms:created xsi:type="dcterms:W3CDTF">2023-12-18T16:18:26Z</dcterms:created>
  <dcterms:modified xsi:type="dcterms:W3CDTF">2023-12-18T16:22:24Z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2023-12-18T00:00:00Z</vt:filetime>
  </property>
</Properties>
</file>