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72" r:id="rId5"/>
    <p:sldId id="259" r:id="rId6"/>
    <p:sldId id="274" r:id="rId7"/>
    <p:sldId id="273" r:id="rId8"/>
    <p:sldId id="275" r:id="rId9"/>
    <p:sldId id="276" r:id="rId10"/>
    <p:sldId id="260" r:id="rId11"/>
    <p:sldId id="277" r:id="rId12"/>
    <p:sldId id="278" r:id="rId13"/>
    <p:sldId id="280" r:id="rId14"/>
    <p:sldId id="281" r:id="rId15"/>
    <p:sldId id="282" r:id="rId16"/>
    <p:sldId id="283" r:id="rId17"/>
    <p:sldId id="289" r:id="rId18"/>
    <p:sldId id="288" r:id="rId19"/>
    <p:sldId id="290" r:id="rId20"/>
    <p:sldId id="294" r:id="rId21"/>
    <p:sldId id="284" r:id="rId22"/>
    <p:sldId id="285" r:id="rId23"/>
    <p:sldId id="286" r:id="rId24"/>
    <p:sldId id="292" r:id="rId25"/>
    <p:sldId id="293" r:id="rId26"/>
    <p:sldId id="291" r:id="rId27"/>
    <p:sldId id="279" r:id="rId28"/>
    <p:sldId id="297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73F615-652A-421C-BB34-15CD1A6F53C7}" type="doc">
      <dgm:prSet loTypeId="urn:microsoft.com/office/officeart/2005/8/layout/hierarchy1" loCatId="hierarchy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C3B4A664-7054-4D18-B6FF-C72EACB9BC68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Ресурсы проекта</a:t>
          </a:r>
        </a:p>
      </dgm:t>
    </dgm:pt>
    <dgm:pt modelId="{8A02656E-1270-4A3E-A933-5519FC86BA98}" type="parTrans" cxnId="{7C520057-75A5-478C-B9B3-0DA0F99335DE}">
      <dgm:prSet/>
      <dgm:spPr/>
      <dgm:t>
        <a:bodyPr/>
        <a:lstStyle/>
        <a:p>
          <a:endParaRPr lang="ru-RU"/>
        </a:p>
      </dgm:t>
    </dgm:pt>
    <dgm:pt modelId="{C57B55AD-BB65-4C24-BE10-DBE31625B384}" type="sibTrans" cxnId="{7C520057-75A5-478C-B9B3-0DA0F99335DE}">
      <dgm:prSet/>
      <dgm:spPr/>
      <dgm:t>
        <a:bodyPr/>
        <a:lstStyle/>
        <a:p>
          <a:endParaRPr lang="ru-RU"/>
        </a:p>
      </dgm:t>
    </dgm:pt>
    <dgm:pt modelId="{A605B377-7D85-4EE3-9F4D-E8E8B38D9FCE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Информационные</a:t>
          </a:r>
        </a:p>
      </dgm:t>
    </dgm:pt>
    <dgm:pt modelId="{745C3DA4-F69E-4C15-B039-C4A96971B77E}" type="parTrans" cxnId="{9EAED8FE-AC87-4926-9B4E-CF3C1B1C516D}">
      <dgm:prSet/>
      <dgm:spPr/>
      <dgm:t>
        <a:bodyPr/>
        <a:lstStyle/>
        <a:p>
          <a:endParaRPr lang="ru-RU"/>
        </a:p>
      </dgm:t>
    </dgm:pt>
    <dgm:pt modelId="{15D146DD-CB25-44C7-8C68-6A0E4865E29E}" type="sibTrans" cxnId="{9EAED8FE-AC87-4926-9B4E-CF3C1B1C516D}">
      <dgm:prSet/>
      <dgm:spPr/>
      <dgm:t>
        <a:bodyPr/>
        <a:lstStyle/>
        <a:p>
          <a:endParaRPr lang="ru-RU"/>
        </a:p>
      </dgm:t>
    </dgm:pt>
    <dgm:pt modelId="{E2324956-804E-43BC-AC0D-E32BF342889E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Финансовые</a:t>
          </a:r>
        </a:p>
      </dgm:t>
    </dgm:pt>
    <dgm:pt modelId="{081DE9AB-B173-494D-9E6F-3B3F0D4DCB8B}" type="parTrans" cxnId="{BF9550BB-E54E-4317-B5A6-E89E502333E7}">
      <dgm:prSet/>
      <dgm:spPr/>
      <dgm:t>
        <a:bodyPr/>
        <a:lstStyle/>
        <a:p>
          <a:endParaRPr lang="ru-RU"/>
        </a:p>
      </dgm:t>
    </dgm:pt>
    <dgm:pt modelId="{840231E1-F049-4661-9D55-BE0CCBB63665}" type="sibTrans" cxnId="{BF9550BB-E54E-4317-B5A6-E89E502333E7}">
      <dgm:prSet/>
      <dgm:spPr/>
      <dgm:t>
        <a:bodyPr/>
        <a:lstStyle/>
        <a:p>
          <a:endParaRPr lang="ru-RU"/>
        </a:p>
      </dgm:t>
    </dgm:pt>
    <dgm:pt modelId="{74915A83-089E-4B85-805F-530D2B9A30FB}">
      <dgm:prSet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Человеческие</a:t>
          </a:r>
        </a:p>
      </dgm:t>
    </dgm:pt>
    <dgm:pt modelId="{74941A6C-5CBB-486C-AF3D-AACD8E4106AF}" type="parTrans" cxnId="{608BC0C8-F267-420B-91B2-02BFF34C9825}">
      <dgm:prSet/>
      <dgm:spPr/>
      <dgm:t>
        <a:bodyPr/>
        <a:lstStyle/>
        <a:p>
          <a:endParaRPr lang="ru-RU"/>
        </a:p>
      </dgm:t>
    </dgm:pt>
    <dgm:pt modelId="{439EE468-A4EB-44DA-BF1B-0753E2A33F48}" type="sibTrans" cxnId="{608BC0C8-F267-420B-91B2-02BFF34C9825}">
      <dgm:prSet/>
      <dgm:spPr/>
      <dgm:t>
        <a:bodyPr/>
        <a:lstStyle/>
        <a:p>
          <a:endParaRPr lang="ru-RU"/>
        </a:p>
      </dgm:t>
    </dgm:pt>
    <dgm:pt modelId="{32FE7C53-1B19-4F72-8491-C1CAC916AC48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Материально-технические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E10C21-16DA-4CE8-B8B2-D6BB1FA93CBC}" type="sibTrans" cxnId="{ED8F757E-391D-4D40-86BD-A78C964A1D56}">
      <dgm:prSet/>
      <dgm:spPr/>
      <dgm:t>
        <a:bodyPr/>
        <a:lstStyle/>
        <a:p>
          <a:endParaRPr lang="ru-RU"/>
        </a:p>
      </dgm:t>
    </dgm:pt>
    <dgm:pt modelId="{5A01C2F0-7E1F-454E-A762-F385731817D2}" type="parTrans" cxnId="{ED8F757E-391D-4D40-86BD-A78C964A1D56}">
      <dgm:prSet/>
      <dgm:spPr/>
      <dgm:t>
        <a:bodyPr/>
        <a:lstStyle/>
        <a:p>
          <a:endParaRPr lang="ru-RU"/>
        </a:p>
      </dgm:t>
    </dgm:pt>
    <dgm:pt modelId="{4B2364DA-C920-4F1C-A981-E7E5D7270F4F}" type="pres">
      <dgm:prSet presAssocID="{CF73F615-652A-421C-BB34-15CD1A6F53C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19CD490-26CD-48E9-A0E9-ED420557D47E}" type="pres">
      <dgm:prSet presAssocID="{C3B4A664-7054-4D18-B6FF-C72EACB9BC68}" presName="hierRoot1" presStyleCnt="0"/>
      <dgm:spPr/>
      <dgm:t>
        <a:bodyPr/>
        <a:lstStyle/>
        <a:p>
          <a:endParaRPr lang="ru-RU"/>
        </a:p>
      </dgm:t>
    </dgm:pt>
    <dgm:pt modelId="{7FCC6849-2740-411A-A600-61ECAA7FF3C9}" type="pres">
      <dgm:prSet presAssocID="{C3B4A664-7054-4D18-B6FF-C72EACB9BC68}" presName="composite" presStyleCnt="0"/>
      <dgm:spPr/>
      <dgm:t>
        <a:bodyPr/>
        <a:lstStyle/>
        <a:p>
          <a:endParaRPr lang="ru-RU"/>
        </a:p>
      </dgm:t>
    </dgm:pt>
    <dgm:pt modelId="{9EDDB01E-1B16-4676-80FC-5CEFFAE7D478}" type="pres">
      <dgm:prSet presAssocID="{C3B4A664-7054-4D18-B6FF-C72EACB9BC68}" presName="background" presStyleLbl="node0" presStyleIdx="0" presStyleCnt="1"/>
      <dgm:spPr/>
      <dgm:t>
        <a:bodyPr/>
        <a:lstStyle/>
        <a:p>
          <a:endParaRPr lang="ru-RU"/>
        </a:p>
      </dgm:t>
    </dgm:pt>
    <dgm:pt modelId="{FABEAEC6-AF8A-4F92-A4C7-0156FD065C7A}" type="pres">
      <dgm:prSet presAssocID="{C3B4A664-7054-4D18-B6FF-C72EACB9BC68}" presName="text" presStyleLbl="fgAcc0" presStyleIdx="0" presStyleCnt="1" custScaleX="179542" custScaleY="194362" custLinFactNeighborX="2740" custLinFactNeighborY="-696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31CB4C-2573-4794-8FD7-5D9E9AD635D7}" type="pres">
      <dgm:prSet presAssocID="{C3B4A664-7054-4D18-B6FF-C72EACB9BC68}" presName="hierChild2" presStyleCnt="0"/>
      <dgm:spPr/>
      <dgm:t>
        <a:bodyPr/>
        <a:lstStyle/>
        <a:p>
          <a:endParaRPr lang="ru-RU"/>
        </a:p>
      </dgm:t>
    </dgm:pt>
    <dgm:pt modelId="{43683526-1C86-419B-86BD-E778B181F5F3}" type="pres">
      <dgm:prSet presAssocID="{745C3DA4-F69E-4C15-B039-C4A96971B77E}" presName="Name10" presStyleLbl="parChTrans1D2" presStyleIdx="0" presStyleCnt="4"/>
      <dgm:spPr/>
      <dgm:t>
        <a:bodyPr/>
        <a:lstStyle/>
        <a:p>
          <a:endParaRPr lang="ru-RU"/>
        </a:p>
      </dgm:t>
    </dgm:pt>
    <dgm:pt modelId="{386C37FD-67B0-496E-9A5B-AAAE34961A7E}" type="pres">
      <dgm:prSet presAssocID="{A605B377-7D85-4EE3-9F4D-E8E8B38D9FCE}" presName="hierRoot2" presStyleCnt="0"/>
      <dgm:spPr/>
      <dgm:t>
        <a:bodyPr/>
        <a:lstStyle/>
        <a:p>
          <a:endParaRPr lang="ru-RU"/>
        </a:p>
      </dgm:t>
    </dgm:pt>
    <dgm:pt modelId="{C343FFB7-07F1-4601-A3D2-BE8AB2EC4671}" type="pres">
      <dgm:prSet presAssocID="{A605B377-7D85-4EE3-9F4D-E8E8B38D9FCE}" presName="composite2" presStyleCnt="0"/>
      <dgm:spPr/>
      <dgm:t>
        <a:bodyPr/>
        <a:lstStyle/>
        <a:p>
          <a:endParaRPr lang="ru-RU"/>
        </a:p>
      </dgm:t>
    </dgm:pt>
    <dgm:pt modelId="{DA98AC1B-9EB8-4C1A-8DBB-90DD7EAC9A53}" type="pres">
      <dgm:prSet presAssocID="{A605B377-7D85-4EE3-9F4D-E8E8B38D9FCE}" presName="background2" presStyleLbl="node2" presStyleIdx="0" presStyleCnt="4"/>
      <dgm:spPr/>
      <dgm:t>
        <a:bodyPr/>
        <a:lstStyle/>
        <a:p>
          <a:endParaRPr lang="ru-RU"/>
        </a:p>
      </dgm:t>
    </dgm:pt>
    <dgm:pt modelId="{617A5582-037F-460E-B160-F408CDB9D1D8}" type="pres">
      <dgm:prSet presAssocID="{A605B377-7D85-4EE3-9F4D-E8E8B38D9FCE}" presName="text2" presStyleLbl="fgAcc2" presStyleIdx="0" presStyleCnt="4" custScaleX="170402" custScaleY="130209" custLinFactNeighborX="9544" custLinFactNeighborY="-17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6CDF47-9DDA-4126-8A9F-17F896D8C11C}" type="pres">
      <dgm:prSet presAssocID="{A605B377-7D85-4EE3-9F4D-E8E8B38D9FCE}" presName="hierChild3" presStyleCnt="0"/>
      <dgm:spPr/>
      <dgm:t>
        <a:bodyPr/>
        <a:lstStyle/>
        <a:p>
          <a:endParaRPr lang="ru-RU"/>
        </a:p>
      </dgm:t>
    </dgm:pt>
    <dgm:pt modelId="{EB3A073D-87AC-4A5E-A007-E67D913FB5DF}" type="pres">
      <dgm:prSet presAssocID="{74941A6C-5CBB-486C-AF3D-AACD8E4106AF}" presName="Name10" presStyleLbl="parChTrans1D2" presStyleIdx="1" presStyleCnt="4"/>
      <dgm:spPr/>
      <dgm:t>
        <a:bodyPr/>
        <a:lstStyle/>
        <a:p>
          <a:endParaRPr lang="ru-RU"/>
        </a:p>
      </dgm:t>
    </dgm:pt>
    <dgm:pt modelId="{5ECD677C-FD1D-4A53-A16F-2DEEE67F64A8}" type="pres">
      <dgm:prSet presAssocID="{74915A83-089E-4B85-805F-530D2B9A30FB}" presName="hierRoot2" presStyleCnt="0"/>
      <dgm:spPr/>
      <dgm:t>
        <a:bodyPr/>
        <a:lstStyle/>
        <a:p>
          <a:endParaRPr lang="ru-RU"/>
        </a:p>
      </dgm:t>
    </dgm:pt>
    <dgm:pt modelId="{53DDC92B-2167-4024-92D8-E02E329901B2}" type="pres">
      <dgm:prSet presAssocID="{74915A83-089E-4B85-805F-530D2B9A30FB}" presName="composite2" presStyleCnt="0"/>
      <dgm:spPr/>
      <dgm:t>
        <a:bodyPr/>
        <a:lstStyle/>
        <a:p>
          <a:endParaRPr lang="ru-RU"/>
        </a:p>
      </dgm:t>
    </dgm:pt>
    <dgm:pt modelId="{05B8FCFD-98D0-443C-AB3F-D101FE286D23}" type="pres">
      <dgm:prSet presAssocID="{74915A83-089E-4B85-805F-530D2B9A30FB}" presName="background2" presStyleLbl="node2" presStyleIdx="1" presStyleCnt="4"/>
      <dgm:spPr/>
      <dgm:t>
        <a:bodyPr/>
        <a:lstStyle/>
        <a:p>
          <a:endParaRPr lang="ru-RU"/>
        </a:p>
      </dgm:t>
    </dgm:pt>
    <dgm:pt modelId="{086C2B22-7FD2-4B10-BAF5-21F05B193D37}" type="pres">
      <dgm:prSet presAssocID="{74915A83-089E-4B85-805F-530D2B9A30FB}" presName="text2" presStyleLbl="fgAcc2" presStyleIdx="1" presStyleCnt="4" custScaleX="140473" custScaleY="133196" custLinFactNeighborX="2081" custLinFactNeighborY="-17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16F1E7-A8E7-459C-B518-9001A0DE6256}" type="pres">
      <dgm:prSet presAssocID="{74915A83-089E-4B85-805F-530D2B9A30FB}" presName="hierChild3" presStyleCnt="0"/>
      <dgm:spPr/>
      <dgm:t>
        <a:bodyPr/>
        <a:lstStyle/>
        <a:p>
          <a:endParaRPr lang="ru-RU"/>
        </a:p>
      </dgm:t>
    </dgm:pt>
    <dgm:pt modelId="{F3D4285C-4607-47BE-9C93-79EB4BFE49E0}" type="pres">
      <dgm:prSet presAssocID="{081DE9AB-B173-494D-9E6F-3B3F0D4DCB8B}" presName="Name10" presStyleLbl="parChTrans1D2" presStyleIdx="2" presStyleCnt="4"/>
      <dgm:spPr/>
      <dgm:t>
        <a:bodyPr/>
        <a:lstStyle/>
        <a:p>
          <a:endParaRPr lang="ru-RU"/>
        </a:p>
      </dgm:t>
    </dgm:pt>
    <dgm:pt modelId="{0701B1C6-CEB4-455B-97D5-9FEC6756F2C9}" type="pres">
      <dgm:prSet presAssocID="{E2324956-804E-43BC-AC0D-E32BF342889E}" presName="hierRoot2" presStyleCnt="0"/>
      <dgm:spPr/>
      <dgm:t>
        <a:bodyPr/>
        <a:lstStyle/>
        <a:p>
          <a:endParaRPr lang="ru-RU"/>
        </a:p>
      </dgm:t>
    </dgm:pt>
    <dgm:pt modelId="{6C7E5DE1-AF89-4E82-9719-4C54FC4F9DE9}" type="pres">
      <dgm:prSet presAssocID="{E2324956-804E-43BC-AC0D-E32BF342889E}" presName="composite2" presStyleCnt="0"/>
      <dgm:spPr/>
      <dgm:t>
        <a:bodyPr/>
        <a:lstStyle/>
        <a:p>
          <a:endParaRPr lang="ru-RU"/>
        </a:p>
      </dgm:t>
    </dgm:pt>
    <dgm:pt modelId="{837279A5-573D-4D8E-96BE-D29DBE583D41}" type="pres">
      <dgm:prSet presAssocID="{E2324956-804E-43BC-AC0D-E32BF342889E}" presName="background2" presStyleLbl="node2" presStyleIdx="2" presStyleCnt="4"/>
      <dgm:spPr/>
      <dgm:t>
        <a:bodyPr/>
        <a:lstStyle/>
        <a:p>
          <a:endParaRPr lang="ru-RU"/>
        </a:p>
      </dgm:t>
    </dgm:pt>
    <dgm:pt modelId="{49E4646A-C6C5-4072-94A3-C06ED1A85D05}" type="pres">
      <dgm:prSet presAssocID="{E2324956-804E-43BC-AC0D-E32BF342889E}" presName="text2" presStyleLbl="fgAcc2" presStyleIdx="2" presStyleCnt="4" custScaleX="157557" custScaleY="1302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BBDB90-6E4B-43B8-BB42-FFACB3EAB84E}" type="pres">
      <dgm:prSet presAssocID="{E2324956-804E-43BC-AC0D-E32BF342889E}" presName="hierChild3" presStyleCnt="0"/>
      <dgm:spPr/>
      <dgm:t>
        <a:bodyPr/>
        <a:lstStyle/>
        <a:p>
          <a:endParaRPr lang="ru-RU"/>
        </a:p>
      </dgm:t>
    </dgm:pt>
    <dgm:pt modelId="{5BF89696-A38E-42F2-A091-C85D17FBB624}" type="pres">
      <dgm:prSet presAssocID="{5A01C2F0-7E1F-454E-A762-F385731817D2}" presName="Name10" presStyleLbl="parChTrans1D2" presStyleIdx="3" presStyleCnt="4"/>
      <dgm:spPr/>
      <dgm:t>
        <a:bodyPr/>
        <a:lstStyle/>
        <a:p>
          <a:endParaRPr lang="ru-RU"/>
        </a:p>
      </dgm:t>
    </dgm:pt>
    <dgm:pt modelId="{5641D4B6-9168-4401-A5CE-BCF2C298DD41}" type="pres">
      <dgm:prSet presAssocID="{32FE7C53-1B19-4F72-8491-C1CAC916AC48}" presName="hierRoot2" presStyleCnt="0"/>
      <dgm:spPr/>
    </dgm:pt>
    <dgm:pt modelId="{77E4D078-8F77-4620-8BE5-4281B7D49D37}" type="pres">
      <dgm:prSet presAssocID="{32FE7C53-1B19-4F72-8491-C1CAC916AC48}" presName="composite2" presStyleCnt="0"/>
      <dgm:spPr/>
    </dgm:pt>
    <dgm:pt modelId="{19F97958-8FC9-4033-AECB-0F8579234ABF}" type="pres">
      <dgm:prSet presAssocID="{32FE7C53-1B19-4F72-8491-C1CAC916AC48}" presName="background2" presStyleLbl="node2" presStyleIdx="3" presStyleCnt="4"/>
      <dgm:spPr/>
    </dgm:pt>
    <dgm:pt modelId="{E4311337-31E8-4642-90F0-2696F9662DFB}" type="pres">
      <dgm:prSet presAssocID="{32FE7C53-1B19-4F72-8491-C1CAC916AC48}" presName="text2" presStyleLbl="fgAcc2" presStyleIdx="3" presStyleCnt="4" custScaleX="124753" custScaleY="1205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F369D2-2E82-47FE-9D73-6BBC4155AA91}" type="pres">
      <dgm:prSet presAssocID="{32FE7C53-1B19-4F72-8491-C1CAC916AC48}" presName="hierChild3" presStyleCnt="0"/>
      <dgm:spPr/>
    </dgm:pt>
  </dgm:ptLst>
  <dgm:cxnLst>
    <dgm:cxn modelId="{31F4FC60-089E-4179-AFD5-C13E656FB959}" type="presOf" srcId="{E2324956-804E-43BC-AC0D-E32BF342889E}" destId="{49E4646A-C6C5-4072-94A3-C06ED1A85D05}" srcOrd="0" destOrd="0" presId="urn:microsoft.com/office/officeart/2005/8/layout/hierarchy1"/>
    <dgm:cxn modelId="{2CD88A74-351F-46FC-A71B-46BDD800E378}" type="presOf" srcId="{74915A83-089E-4B85-805F-530D2B9A30FB}" destId="{086C2B22-7FD2-4B10-BAF5-21F05B193D37}" srcOrd="0" destOrd="0" presId="urn:microsoft.com/office/officeart/2005/8/layout/hierarchy1"/>
    <dgm:cxn modelId="{569FE3AE-1C7F-49EA-A7DE-D79D3C6B82D2}" type="presOf" srcId="{32FE7C53-1B19-4F72-8491-C1CAC916AC48}" destId="{E4311337-31E8-4642-90F0-2696F9662DFB}" srcOrd="0" destOrd="0" presId="urn:microsoft.com/office/officeart/2005/8/layout/hierarchy1"/>
    <dgm:cxn modelId="{EB13A554-1883-4C8F-9B6C-5756317B40F0}" type="presOf" srcId="{081DE9AB-B173-494D-9E6F-3B3F0D4DCB8B}" destId="{F3D4285C-4607-47BE-9C93-79EB4BFE49E0}" srcOrd="0" destOrd="0" presId="urn:microsoft.com/office/officeart/2005/8/layout/hierarchy1"/>
    <dgm:cxn modelId="{F4C2037C-5C5C-4D36-87A5-E322D3ED50E9}" type="presOf" srcId="{5A01C2F0-7E1F-454E-A762-F385731817D2}" destId="{5BF89696-A38E-42F2-A091-C85D17FBB624}" srcOrd="0" destOrd="0" presId="urn:microsoft.com/office/officeart/2005/8/layout/hierarchy1"/>
    <dgm:cxn modelId="{9C26460C-D6BC-4824-A805-EE94E5EB4E84}" type="presOf" srcId="{CF73F615-652A-421C-BB34-15CD1A6F53C7}" destId="{4B2364DA-C920-4F1C-A981-E7E5D7270F4F}" srcOrd="0" destOrd="0" presId="urn:microsoft.com/office/officeart/2005/8/layout/hierarchy1"/>
    <dgm:cxn modelId="{7C520057-75A5-478C-B9B3-0DA0F99335DE}" srcId="{CF73F615-652A-421C-BB34-15CD1A6F53C7}" destId="{C3B4A664-7054-4D18-B6FF-C72EACB9BC68}" srcOrd="0" destOrd="0" parTransId="{8A02656E-1270-4A3E-A933-5519FC86BA98}" sibTransId="{C57B55AD-BB65-4C24-BE10-DBE31625B384}"/>
    <dgm:cxn modelId="{D6941F59-12E4-4F4E-9365-45EFD0434125}" type="presOf" srcId="{745C3DA4-F69E-4C15-B039-C4A96971B77E}" destId="{43683526-1C86-419B-86BD-E778B181F5F3}" srcOrd="0" destOrd="0" presId="urn:microsoft.com/office/officeart/2005/8/layout/hierarchy1"/>
    <dgm:cxn modelId="{9EAED8FE-AC87-4926-9B4E-CF3C1B1C516D}" srcId="{C3B4A664-7054-4D18-B6FF-C72EACB9BC68}" destId="{A605B377-7D85-4EE3-9F4D-E8E8B38D9FCE}" srcOrd="0" destOrd="0" parTransId="{745C3DA4-F69E-4C15-B039-C4A96971B77E}" sibTransId="{15D146DD-CB25-44C7-8C68-6A0E4865E29E}"/>
    <dgm:cxn modelId="{ED2383C5-EA44-4120-80BF-40E37FF46938}" type="presOf" srcId="{74941A6C-5CBB-486C-AF3D-AACD8E4106AF}" destId="{EB3A073D-87AC-4A5E-A007-E67D913FB5DF}" srcOrd="0" destOrd="0" presId="urn:microsoft.com/office/officeart/2005/8/layout/hierarchy1"/>
    <dgm:cxn modelId="{ED8F757E-391D-4D40-86BD-A78C964A1D56}" srcId="{C3B4A664-7054-4D18-B6FF-C72EACB9BC68}" destId="{32FE7C53-1B19-4F72-8491-C1CAC916AC48}" srcOrd="3" destOrd="0" parTransId="{5A01C2F0-7E1F-454E-A762-F385731817D2}" sibTransId="{99E10C21-16DA-4CE8-B8B2-D6BB1FA93CBC}"/>
    <dgm:cxn modelId="{608BC0C8-F267-420B-91B2-02BFF34C9825}" srcId="{C3B4A664-7054-4D18-B6FF-C72EACB9BC68}" destId="{74915A83-089E-4B85-805F-530D2B9A30FB}" srcOrd="1" destOrd="0" parTransId="{74941A6C-5CBB-486C-AF3D-AACD8E4106AF}" sibTransId="{439EE468-A4EB-44DA-BF1B-0753E2A33F48}"/>
    <dgm:cxn modelId="{201E94D1-76A9-4D42-ABC2-643AF2B14A52}" type="presOf" srcId="{A605B377-7D85-4EE3-9F4D-E8E8B38D9FCE}" destId="{617A5582-037F-460E-B160-F408CDB9D1D8}" srcOrd="0" destOrd="0" presId="urn:microsoft.com/office/officeart/2005/8/layout/hierarchy1"/>
    <dgm:cxn modelId="{8C9294DF-8830-4AF0-81BE-7044271DE568}" type="presOf" srcId="{C3B4A664-7054-4D18-B6FF-C72EACB9BC68}" destId="{FABEAEC6-AF8A-4F92-A4C7-0156FD065C7A}" srcOrd="0" destOrd="0" presId="urn:microsoft.com/office/officeart/2005/8/layout/hierarchy1"/>
    <dgm:cxn modelId="{BF9550BB-E54E-4317-B5A6-E89E502333E7}" srcId="{C3B4A664-7054-4D18-B6FF-C72EACB9BC68}" destId="{E2324956-804E-43BC-AC0D-E32BF342889E}" srcOrd="2" destOrd="0" parTransId="{081DE9AB-B173-494D-9E6F-3B3F0D4DCB8B}" sibTransId="{840231E1-F049-4661-9D55-BE0CCBB63665}"/>
    <dgm:cxn modelId="{8B5A4066-D152-4969-B1CE-5FFE99AFBD25}" type="presParOf" srcId="{4B2364DA-C920-4F1C-A981-E7E5D7270F4F}" destId="{719CD490-26CD-48E9-A0E9-ED420557D47E}" srcOrd="0" destOrd="0" presId="urn:microsoft.com/office/officeart/2005/8/layout/hierarchy1"/>
    <dgm:cxn modelId="{D3B2A2DA-89E0-4D39-86EE-22555F806187}" type="presParOf" srcId="{719CD490-26CD-48E9-A0E9-ED420557D47E}" destId="{7FCC6849-2740-411A-A600-61ECAA7FF3C9}" srcOrd="0" destOrd="0" presId="urn:microsoft.com/office/officeart/2005/8/layout/hierarchy1"/>
    <dgm:cxn modelId="{7BB23D18-3565-4F1E-AB74-A7D2C9B33717}" type="presParOf" srcId="{7FCC6849-2740-411A-A600-61ECAA7FF3C9}" destId="{9EDDB01E-1B16-4676-80FC-5CEFFAE7D478}" srcOrd="0" destOrd="0" presId="urn:microsoft.com/office/officeart/2005/8/layout/hierarchy1"/>
    <dgm:cxn modelId="{C00AA5F0-EE8A-4422-A658-7A7A122B64D9}" type="presParOf" srcId="{7FCC6849-2740-411A-A600-61ECAA7FF3C9}" destId="{FABEAEC6-AF8A-4F92-A4C7-0156FD065C7A}" srcOrd="1" destOrd="0" presId="urn:microsoft.com/office/officeart/2005/8/layout/hierarchy1"/>
    <dgm:cxn modelId="{6D8C56A1-7D1C-4B6B-AA43-027C7C6FED33}" type="presParOf" srcId="{719CD490-26CD-48E9-A0E9-ED420557D47E}" destId="{A131CB4C-2573-4794-8FD7-5D9E9AD635D7}" srcOrd="1" destOrd="0" presId="urn:microsoft.com/office/officeart/2005/8/layout/hierarchy1"/>
    <dgm:cxn modelId="{772063BF-218D-4AB5-A017-992A09CE3A88}" type="presParOf" srcId="{A131CB4C-2573-4794-8FD7-5D9E9AD635D7}" destId="{43683526-1C86-419B-86BD-E778B181F5F3}" srcOrd="0" destOrd="0" presId="urn:microsoft.com/office/officeart/2005/8/layout/hierarchy1"/>
    <dgm:cxn modelId="{017B957D-A066-41C1-B23F-30DD75F16418}" type="presParOf" srcId="{A131CB4C-2573-4794-8FD7-5D9E9AD635D7}" destId="{386C37FD-67B0-496E-9A5B-AAAE34961A7E}" srcOrd="1" destOrd="0" presId="urn:microsoft.com/office/officeart/2005/8/layout/hierarchy1"/>
    <dgm:cxn modelId="{FD472AFB-8EC7-4F8F-8834-0A9B4972EA10}" type="presParOf" srcId="{386C37FD-67B0-496E-9A5B-AAAE34961A7E}" destId="{C343FFB7-07F1-4601-A3D2-BE8AB2EC4671}" srcOrd="0" destOrd="0" presId="urn:microsoft.com/office/officeart/2005/8/layout/hierarchy1"/>
    <dgm:cxn modelId="{B1B9F448-2DE6-4309-9409-55B301842EC6}" type="presParOf" srcId="{C343FFB7-07F1-4601-A3D2-BE8AB2EC4671}" destId="{DA98AC1B-9EB8-4C1A-8DBB-90DD7EAC9A53}" srcOrd="0" destOrd="0" presId="urn:microsoft.com/office/officeart/2005/8/layout/hierarchy1"/>
    <dgm:cxn modelId="{B00FA7F3-0344-40D7-9055-5DF916C2DC69}" type="presParOf" srcId="{C343FFB7-07F1-4601-A3D2-BE8AB2EC4671}" destId="{617A5582-037F-460E-B160-F408CDB9D1D8}" srcOrd="1" destOrd="0" presId="urn:microsoft.com/office/officeart/2005/8/layout/hierarchy1"/>
    <dgm:cxn modelId="{CFB6D1EA-4B27-4E2C-B9DF-E8D619059F78}" type="presParOf" srcId="{386C37FD-67B0-496E-9A5B-AAAE34961A7E}" destId="{4D6CDF47-9DDA-4126-8A9F-17F896D8C11C}" srcOrd="1" destOrd="0" presId="urn:microsoft.com/office/officeart/2005/8/layout/hierarchy1"/>
    <dgm:cxn modelId="{011F3568-9FCA-4975-B7A6-17E94FDEE3C1}" type="presParOf" srcId="{A131CB4C-2573-4794-8FD7-5D9E9AD635D7}" destId="{EB3A073D-87AC-4A5E-A007-E67D913FB5DF}" srcOrd="2" destOrd="0" presId="urn:microsoft.com/office/officeart/2005/8/layout/hierarchy1"/>
    <dgm:cxn modelId="{C5FCED32-F536-4E94-B8CA-443376C14427}" type="presParOf" srcId="{A131CB4C-2573-4794-8FD7-5D9E9AD635D7}" destId="{5ECD677C-FD1D-4A53-A16F-2DEEE67F64A8}" srcOrd="3" destOrd="0" presId="urn:microsoft.com/office/officeart/2005/8/layout/hierarchy1"/>
    <dgm:cxn modelId="{1F4E7705-3C87-4829-BD5C-A9D941B997EF}" type="presParOf" srcId="{5ECD677C-FD1D-4A53-A16F-2DEEE67F64A8}" destId="{53DDC92B-2167-4024-92D8-E02E329901B2}" srcOrd="0" destOrd="0" presId="urn:microsoft.com/office/officeart/2005/8/layout/hierarchy1"/>
    <dgm:cxn modelId="{4C29DDCF-257E-440C-A4DB-67948F78FD77}" type="presParOf" srcId="{53DDC92B-2167-4024-92D8-E02E329901B2}" destId="{05B8FCFD-98D0-443C-AB3F-D101FE286D23}" srcOrd="0" destOrd="0" presId="urn:microsoft.com/office/officeart/2005/8/layout/hierarchy1"/>
    <dgm:cxn modelId="{68C717BA-4F0A-4B99-910F-76F7C98870F2}" type="presParOf" srcId="{53DDC92B-2167-4024-92D8-E02E329901B2}" destId="{086C2B22-7FD2-4B10-BAF5-21F05B193D37}" srcOrd="1" destOrd="0" presId="urn:microsoft.com/office/officeart/2005/8/layout/hierarchy1"/>
    <dgm:cxn modelId="{28D36674-2F90-4CDF-86F1-53A5839D8BC1}" type="presParOf" srcId="{5ECD677C-FD1D-4A53-A16F-2DEEE67F64A8}" destId="{CA16F1E7-A8E7-459C-B518-9001A0DE6256}" srcOrd="1" destOrd="0" presId="urn:microsoft.com/office/officeart/2005/8/layout/hierarchy1"/>
    <dgm:cxn modelId="{5A05B410-C06F-4F5C-ACA8-E557D038EE80}" type="presParOf" srcId="{A131CB4C-2573-4794-8FD7-5D9E9AD635D7}" destId="{F3D4285C-4607-47BE-9C93-79EB4BFE49E0}" srcOrd="4" destOrd="0" presId="urn:microsoft.com/office/officeart/2005/8/layout/hierarchy1"/>
    <dgm:cxn modelId="{CB4BF279-4FAF-409A-BE56-99063572DC31}" type="presParOf" srcId="{A131CB4C-2573-4794-8FD7-5D9E9AD635D7}" destId="{0701B1C6-CEB4-455B-97D5-9FEC6756F2C9}" srcOrd="5" destOrd="0" presId="urn:microsoft.com/office/officeart/2005/8/layout/hierarchy1"/>
    <dgm:cxn modelId="{3B68F649-26C2-4ED0-9071-79B27F077A66}" type="presParOf" srcId="{0701B1C6-CEB4-455B-97D5-9FEC6756F2C9}" destId="{6C7E5DE1-AF89-4E82-9719-4C54FC4F9DE9}" srcOrd="0" destOrd="0" presId="urn:microsoft.com/office/officeart/2005/8/layout/hierarchy1"/>
    <dgm:cxn modelId="{D9EA11EF-A8DE-4996-AEBD-58A6ED64680B}" type="presParOf" srcId="{6C7E5DE1-AF89-4E82-9719-4C54FC4F9DE9}" destId="{837279A5-573D-4D8E-96BE-D29DBE583D41}" srcOrd="0" destOrd="0" presId="urn:microsoft.com/office/officeart/2005/8/layout/hierarchy1"/>
    <dgm:cxn modelId="{CA83BDA8-CB6B-49EA-BF3A-1811362867D0}" type="presParOf" srcId="{6C7E5DE1-AF89-4E82-9719-4C54FC4F9DE9}" destId="{49E4646A-C6C5-4072-94A3-C06ED1A85D05}" srcOrd="1" destOrd="0" presId="urn:microsoft.com/office/officeart/2005/8/layout/hierarchy1"/>
    <dgm:cxn modelId="{6E2B5C56-AF0D-45CD-B1A6-A1CEE8F082CB}" type="presParOf" srcId="{0701B1C6-CEB4-455B-97D5-9FEC6756F2C9}" destId="{42BBDB90-6E4B-43B8-BB42-FFACB3EAB84E}" srcOrd="1" destOrd="0" presId="urn:microsoft.com/office/officeart/2005/8/layout/hierarchy1"/>
    <dgm:cxn modelId="{7D7E2BAD-BD3B-496B-834F-042D3A2A4FD4}" type="presParOf" srcId="{A131CB4C-2573-4794-8FD7-5D9E9AD635D7}" destId="{5BF89696-A38E-42F2-A091-C85D17FBB624}" srcOrd="6" destOrd="0" presId="urn:microsoft.com/office/officeart/2005/8/layout/hierarchy1"/>
    <dgm:cxn modelId="{4C3A89CB-FD9C-4134-A18E-BFA534F3154E}" type="presParOf" srcId="{A131CB4C-2573-4794-8FD7-5D9E9AD635D7}" destId="{5641D4B6-9168-4401-A5CE-BCF2C298DD41}" srcOrd="7" destOrd="0" presId="urn:microsoft.com/office/officeart/2005/8/layout/hierarchy1"/>
    <dgm:cxn modelId="{254470AA-BBFE-47C9-8365-CE91843004FF}" type="presParOf" srcId="{5641D4B6-9168-4401-A5CE-BCF2C298DD41}" destId="{77E4D078-8F77-4620-8BE5-4281B7D49D37}" srcOrd="0" destOrd="0" presId="urn:microsoft.com/office/officeart/2005/8/layout/hierarchy1"/>
    <dgm:cxn modelId="{D5E6C3B8-4780-485A-9AAF-9832F5B8BAB4}" type="presParOf" srcId="{77E4D078-8F77-4620-8BE5-4281B7D49D37}" destId="{19F97958-8FC9-4033-AECB-0F8579234ABF}" srcOrd="0" destOrd="0" presId="urn:microsoft.com/office/officeart/2005/8/layout/hierarchy1"/>
    <dgm:cxn modelId="{64768EC9-B285-4896-8FBB-43823F4B1F2D}" type="presParOf" srcId="{77E4D078-8F77-4620-8BE5-4281B7D49D37}" destId="{E4311337-31E8-4642-90F0-2696F9662DFB}" srcOrd="1" destOrd="0" presId="urn:microsoft.com/office/officeart/2005/8/layout/hierarchy1"/>
    <dgm:cxn modelId="{6A0F0934-BCDF-4723-B670-60F63C5818A9}" type="presParOf" srcId="{5641D4B6-9168-4401-A5CE-BCF2C298DD41}" destId="{67F369D2-2E82-47FE-9D73-6BBC4155AA9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89696-A38E-42F2-A091-C85D17FBB624}">
      <dsp:nvSpPr>
        <dsp:cNvPr id="0" name=""/>
        <dsp:cNvSpPr/>
      </dsp:nvSpPr>
      <dsp:spPr>
        <a:xfrm>
          <a:off x="4337536" y="1758992"/>
          <a:ext cx="3451257" cy="955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370"/>
              </a:lnTo>
              <a:lnTo>
                <a:pt x="3451257" y="834370"/>
              </a:lnTo>
              <a:lnTo>
                <a:pt x="3451257" y="955106"/>
              </a:lnTo>
            </a:path>
          </a:pathLst>
        </a:custGeom>
        <a:noFill/>
        <a:ln w="19050" cap="rnd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D4285C-4607-47BE-9C93-79EB4BFE49E0}">
      <dsp:nvSpPr>
        <dsp:cNvPr id="0" name=""/>
        <dsp:cNvSpPr/>
      </dsp:nvSpPr>
      <dsp:spPr>
        <a:xfrm>
          <a:off x="4337536" y="1758992"/>
          <a:ext cx="1321963" cy="955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370"/>
              </a:lnTo>
              <a:lnTo>
                <a:pt x="1321963" y="834370"/>
              </a:lnTo>
              <a:lnTo>
                <a:pt x="1321963" y="955106"/>
              </a:lnTo>
            </a:path>
          </a:pathLst>
        </a:custGeom>
        <a:noFill/>
        <a:ln w="19050" cap="rnd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3A073D-87AC-4A5E-A007-E67D913FB5DF}">
      <dsp:nvSpPr>
        <dsp:cNvPr id="0" name=""/>
        <dsp:cNvSpPr/>
      </dsp:nvSpPr>
      <dsp:spPr>
        <a:xfrm>
          <a:off x="3454889" y="1758992"/>
          <a:ext cx="882647" cy="940607"/>
        </a:xfrm>
        <a:custGeom>
          <a:avLst/>
          <a:gdLst/>
          <a:ahLst/>
          <a:cxnLst/>
          <a:rect l="0" t="0" r="0" b="0"/>
          <a:pathLst>
            <a:path>
              <a:moveTo>
                <a:pt x="882647" y="0"/>
              </a:moveTo>
              <a:lnTo>
                <a:pt x="882647" y="819871"/>
              </a:lnTo>
              <a:lnTo>
                <a:pt x="0" y="819871"/>
              </a:lnTo>
              <a:lnTo>
                <a:pt x="0" y="940607"/>
              </a:lnTo>
            </a:path>
          </a:pathLst>
        </a:custGeom>
        <a:noFill/>
        <a:ln w="19050" cap="rnd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683526-1C86-419B-86BD-E778B181F5F3}">
      <dsp:nvSpPr>
        <dsp:cNvPr id="0" name=""/>
        <dsp:cNvSpPr/>
      </dsp:nvSpPr>
      <dsp:spPr>
        <a:xfrm>
          <a:off x="1236717" y="1758992"/>
          <a:ext cx="3100819" cy="940607"/>
        </a:xfrm>
        <a:custGeom>
          <a:avLst/>
          <a:gdLst/>
          <a:ahLst/>
          <a:cxnLst/>
          <a:rect l="0" t="0" r="0" b="0"/>
          <a:pathLst>
            <a:path>
              <a:moveTo>
                <a:pt x="3100819" y="0"/>
              </a:moveTo>
              <a:lnTo>
                <a:pt x="3100819" y="819871"/>
              </a:lnTo>
              <a:lnTo>
                <a:pt x="0" y="819871"/>
              </a:lnTo>
              <a:lnTo>
                <a:pt x="0" y="940607"/>
              </a:lnTo>
            </a:path>
          </a:pathLst>
        </a:custGeom>
        <a:noFill/>
        <a:ln w="19050" cap="rnd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DB01E-1B16-4676-80FC-5CEFFAE7D478}">
      <dsp:nvSpPr>
        <dsp:cNvPr id="0" name=""/>
        <dsp:cNvSpPr/>
      </dsp:nvSpPr>
      <dsp:spPr>
        <a:xfrm>
          <a:off x="3167552" y="150462"/>
          <a:ext cx="2339969" cy="160852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BEAEC6-AF8A-4F92-A4C7-0156FD065C7A}">
      <dsp:nvSpPr>
        <dsp:cNvPr id="0" name=""/>
        <dsp:cNvSpPr/>
      </dsp:nvSpPr>
      <dsp:spPr>
        <a:xfrm>
          <a:off x="3312363" y="288033"/>
          <a:ext cx="2339969" cy="16085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Ресурсы проекта</a:t>
          </a:r>
        </a:p>
      </dsp:txBody>
      <dsp:txXfrm>
        <a:off x="3359475" y="335145"/>
        <a:ext cx="2245745" cy="1514305"/>
      </dsp:txXfrm>
    </dsp:sp>
    <dsp:sp modelId="{DA98AC1B-9EB8-4C1A-8DBB-90DD7EAC9A53}">
      <dsp:nvSpPr>
        <dsp:cNvPr id="0" name=""/>
        <dsp:cNvSpPr/>
      </dsp:nvSpPr>
      <dsp:spPr>
        <a:xfrm>
          <a:off x="126293" y="2699600"/>
          <a:ext cx="2220847" cy="107760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A5582-037F-460E-B160-F408CDB9D1D8}">
      <dsp:nvSpPr>
        <dsp:cNvPr id="0" name=""/>
        <dsp:cNvSpPr/>
      </dsp:nvSpPr>
      <dsp:spPr>
        <a:xfrm>
          <a:off x="271104" y="2837170"/>
          <a:ext cx="2220847" cy="1077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Информационные</a:t>
          </a:r>
        </a:p>
      </dsp:txBody>
      <dsp:txXfrm>
        <a:off x="302666" y="2868732"/>
        <a:ext cx="2157723" cy="1014479"/>
      </dsp:txXfrm>
    </dsp:sp>
    <dsp:sp modelId="{05B8FCFD-98D0-443C-AB3F-D101FE286D23}">
      <dsp:nvSpPr>
        <dsp:cNvPr id="0" name=""/>
        <dsp:cNvSpPr/>
      </dsp:nvSpPr>
      <dsp:spPr>
        <a:xfrm>
          <a:off x="2539497" y="2699600"/>
          <a:ext cx="1830783" cy="110232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C2B22-7FD2-4B10-BAF5-21F05B193D37}">
      <dsp:nvSpPr>
        <dsp:cNvPr id="0" name=""/>
        <dsp:cNvSpPr/>
      </dsp:nvSpPr>
      <dsp:spPr>
        <a:xfrm>
          <a:off x="2684308" y="2837170"/>
          <a:ext cx="1830783" cy="1102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Человеческие</a:t>
          </a:r>
        </a:p>
      </dsp:txBody>
      <dsp:txXfrm>
        <a:off x="2716594" y="2869456"/>
        <a:ext cx="1766211" cy="1037751"/>
      </dsp:txXfrm>
    </dsp:sp>
    <dsp:sp modelId="{837279A5-573D-4D8E-96BE-D29DBE583D41}">
      <dsp:nvSpPr>
        <dsp:cNvPr id="0" name=""/>
        <dsp:cNvSpPr/>
      </dsp:nvSpPr>
      <dsp:spPr>
        <a:xfrm>
          <a:off x="4632781" y="2714099"/>
          <a:ext cx="2053438" cy="107760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E4646A-C6C5-4072-94A3-C06ED1A85D05}">
      <dsp:nvSpPr>
        <dsp:cNvPr id="0" name=""/>
        <dsp:cNvSpPr/>
      </dsp:nvSpPr>
      <dsp:spPr>
        <a:xfrm>
          <a:off x="4777592" y="2851669"/>
          <a:ext cx="2053438" cy="1077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Финансовые</a:t>
          </a:r>
        </a:p>
      </dsp:txBody>
      <dsp:txXfrm>
        <a:off x="4809154" y="2883231"/>
        <a:ext cx="1990314" cy="1014479"/>
      </dsp:txXfrm>
    </dsp:sp>
    <dsp:sp modelId="{19F97958-8FC9-4033-AECB-0F8579234ABF}">
      <dsp:nvSpPr>
        <dsp:cNvPr id="0" name=""/>
        <dsp:cNvSpPr/>
      </dsp:nvSpPr>
      <dsp:spPr>
        <a:xfrm>
          <a:off x="6975841" y="2714099"/>
          <a:ext cx="1625904" cy="99751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311337-31E8-4642-90F0-2696F9662DFB}">
      <dsp:nvSpPr>
        <dsp:cNvPr id="0" name=""/>
        <dsp:cNvSpPr/>
      </dsp:nvSpPr>
      <dsp:spPr>
        <a:xfrm>
          <a:off x="7120652" y="2851669"/>
          <a:ext cx="1625904" cy="9975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Материально-технические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49868" y="2880885"/>
        <a:ext cx="1567472" cy="939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25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60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9314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81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2768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613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076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77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868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633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05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996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054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659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746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40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802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680" y="1988840"/>
            <a:ext cx="8712800" cy="3816424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7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1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</a:t>
            </a:r>
            <a:r>
              <a:rPr lang="ru-RU" sz="1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endParaRPr lang="ru-RU" sz="16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1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</a:t>
            </a:r>
            <a:r>
              <a:rPr lang="ru-RU" sz="2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1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Подготовила: воспитатель МБДОУ </a:t>
            </a:r>
          </a:p>
          <a:p>
            <a:pPr algn="l"/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«Детский сад № 100», г. Каменск-Уральский</a:t>
            </a:r>
          </a:p>
          <a:p>
            <a:pPr algn="l"/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</a:t>
            </a:r>
            <a:r>
              <a:rPr lang="ru-RU" sz="7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Гилязова</a:t>
            </a:r>
            <a:r>
              <a:rPr lang="ru-RU" sz="7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Н.В.</a:t>
            </a:r>
            <a:endParaRPr lang="ru-RU" sz="2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1203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27784" y="188640"/>
            <a:ext cx="3547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проекта: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556792"/>
            <a:ext cx="6768752" cy="360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0"/>
              </a:spcAft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этап: 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подбор практических и методических источников по заявленной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теме;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плана совместной деятельности детей и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родителей;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 посвящённого празднику «День матери» у детей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младшего дошкольного возраста.</a:t>
            </a:r>
          </a:p>
          <a:p>
            <a:pPr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98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27784" y="188640"/>
            <a:ext cx="3547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проекта: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5025" y="980728"/>
            <a:ext cx="7920880" cy="4684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Основной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о празднике «День Матери».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Прослушивание и разучивание песен, частушек, стихотворений, пословиц, колыбельных и танцев для музыкального мероприятия.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детской литературы,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сказок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маме.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живописью по теме (видеофайлы).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Прослушивание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презентаций,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мультфильмов 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украшений, оформление стенда для родителей.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«День Матери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в онлайн формате.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конкурсах.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«Мама солнышко мое».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подарков 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стенгазеты «Моя мамочка» (фотоколлаж).</a:t>
            </a:r>
          </a:p>
          <a:p>
            <a:pPr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03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27784" y="188640"/>
            <a:ext cx="3547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проекта: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5025" y="980728"/>
            <a:ext cx="7920880" cy="298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праздника «День матери» и представление родителям в форме видеоотчета.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 по итогам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проекта; поощрение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самых активных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 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сайте в группе ДОО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28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9970462"/>
              </p:ext>
            </p:extLst>
          </p:nvPr>
        </p:nvGraphicFramePr>
        <p:xfrm>
          <a:off x="179512" y="332656"/>
          <a:ext cx="874846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181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5379" y="620688"/>
            <a:ext cx="7050958" cy="5191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Информационные: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материалы и источники из сети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Интернет,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группы, методическая литература,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литература (стихотворения о Дне матери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Человеческие: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дети, родители, сотрудники ДОУ;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Материально-технические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компьютер (ноутбук), телевизор, видеокамера, принтер.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«Одноклассники»,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добровольных материальных средств для реализации проекта от родителей (финансовые):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распечатанные материалы – 50р, цветная бумага и картон – 100р, листы бумаги - 20р, краски – 100р.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306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409477"/>
              </p:ext>
            </p:extLst>
          </p:nvPr>
        </p:nvGraphicFramePr>
        <p:xfrm>
          <a:off x="251520" y="145669"/>
          <a:ext cx="8568951" cy="60659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670440658"/>
                    </a:ext>
                  </a:extLst>
                </a:gridCol>
                <a:gridCol w="6408711">
                  <a:extLst>
                    <a:ext uri="{9D8B030D-6E8A-4147-A177-3AD203B41FA5}">
                      <a16:colId xmlns:a16="http://schemas.microsoft.com/office/drawing/2014/main" val="2303392039"/>
                    </a:ext>
                  </a:extLst>
                </a:gridCol>
              </a:tblGrid>
              <a:tr h="51666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 область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43" marR="410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совместной деятельности взрослых и детей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43" marR="41043" marT="0" marB="0"/>
                </a:tc>
                <a:extLst>
                  <a:ext uri="{0D108BD9-81ED-4DB2-BD59-A6C34878D82A}">
                    <a16:rowId xmlns:a16="http://schemas.microsoft.com/office/drawing/2014/main" val="1766640301"/>
                  </a:ext>
                </a:extLst>
              </a:tr>
              <a:tr h="162850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Познавательное развитие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43" marR="41043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8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Беседы с детьми: </a:t>
                      </a:r>
                      <a:r>
                        <a:rPr lang="ru-RU" sz="1800" kern="1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«Знакомство </a:t>
                      </a:r>
                      <a:r>
                        <a:rPr lang="ru-RU" sz="1800" kern="1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историей возникновения праздника»,  «Чем отличаются два похожих праздника?», «Как помочь маме?», «Как и чем можно порадовать близких», «Девочки – будущие мамы</a:t>
                      </a:r>
                      <a:r>
                        <a:rPr lang="ru-RU" sz="1800" kern="1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</a:p>
                    <a:p>
                      <a:pPr algn="just"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Знакомство с видеоматериалами о «Дне матери», презентация «День матери».</a:t>
                      </a:r>
                      <a:endParaRPr lang="ru-RU" sz="1600" kern="150" dirty="0">
                        <a:effectLst/>
                        <a:latin typeface="Times New Roman" panose="02020603050405020304" pitchFamily="18" charset="0"/>
                        <a:ea typeface="Lucida Sans Unicode" panose="020B0602030504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43" marR="41043" marT="0" marB="0"/>
                </a:tc>
                <a:extLst>
                  <a:ext uri="{0D108BD9-81ED-4DB2-BD59-A6C34878D82A}">
                    <a16:rowId xmlns:a16="http://schemas.microsoft.com/office/drawing/2014/main" val="2940556663"/>
                  </a:ext>
                </a:extLst>
              </a:tr>
              <a:tr h="78374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Социально-коммуникативное развитие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43" marR="4104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Сюжетно-ролевые игры: «Семья»,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Мамины помощники».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Дидактическая игра: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«Кому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подарить»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Рассматривание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семейных альбомов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43" marR="41043" marT="0" marB="0"/>
                </a:tc>
                <a:extLst>
                  <a:ext uri="{0D108BD9-81ED-4DB2-BD59-A6C34878D82A}">
                    <a16:rowId xmlns:a16="http://schemas.microsoft.com/office/drawing/2014/main" val="3489673910"/>
                  </a:ext>
                </a:extLst>
              </a:tr>
              <a:tr h="280269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Речевое развитие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43" marR="410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произведений о маме:  Е. Емельянов «Мамины руки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»;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Благинина «Мамин день»; М.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Пляцковский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«Ты на свете лучше всех»; Е.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Карганова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«Про маму», А.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Барто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«Мама поет»;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Успенский «Если был бы я девчонкой… »;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Ситуативные разговоры с детьми: «Ласковые слова», «Какой подарок маму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порадует?».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Беседы - обсуждения бытовых ситуаций на тему: «Почему мама грустит?», «Чем я порадовал маму?», «Я поступаю хорошо».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Игровое упражнение «Ласковые слова для мамочки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043" marR="41043" marT="0" marB="0"/>
                </a:tc>
                <a:extLst>
                  <a:ext uri="{0D108BD9-81ED-4DB2-BD59-A6C34878D82A}">
                    <a16:rowId xmlns:a16="http://schemas.microsoft.com/office/drawing/2014/main" val="3618150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994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631026"/>
              </p:ext>
            </p:extLst>
          </p:nvPr>
        </p:nvGraphicFramePr>
        <p:xfrm>
          <a:off x="539552" y="332656"/>
          <a:ext cx="7416824" cy="5003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37366">
                  <a:extLst>
                    <a:ext uri="{9D8B030D-6E8A-4147-A177-3AD203B41FA5}">
                      <a16:colId xmlns:a16="http://schemas.microsoft.com/office/drawing/2014/main" val="858210020"/>
                    </a:ext>
                  </a:extLst>
                </a:gridCol>
                <a:gridCol w="4379458">
                  <a:extLst>
                    <a:ext uri="{9D8B030D-6E8A-4147-A177-3AD203B41FA5}">
                      <a16:colId xmlns:a16="http://schemas.microsoft.com/office/drawing/2014/main" val="469856057"/>
                    </a:ext>
                  </a:extLst>
                </a:gridCol>
              </a:tblGrid>
              <a:tr h="352839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Художественно-эстетическое развитие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занятия по художественно-творческой деятельности: коллективная работа с использованием нетрадиционных техник рисования «Мама солнышко моё».</a:t>
                      </a:r>
                    </a:p>
                    <a:p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конкурса рисунков «Рисуем с мамой» среди детей и родителей.</a:t>
                      </a:r>
                      <a:endParaRPr lang="ru-RU" sz="20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endParaRPr lang="ru-RU" sz="20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Аппликация – «Подарок Маме»-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«Цветы»</a:t>
                      </a:r>
                    </a:p>
                    <a:p>
                      <a:pPr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endParaRPr lang="ru-RU" sz="20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Прослушивание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заучивание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песен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 </a:t>
                      </a:r>
                    </a:p>
                    <a:p>
                      <a:pPr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endParaRPr lang="ru-RU" sz="2000" b="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маме.</a:t>
                      </a:r>
                    </a:p>
                    <a:p>
                      <a:pPr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endParaRPr lang="ru-RU" sz="2000" b="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«Маленькая мама».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3213138"/>
                  </a:ext>
                </a:extLst>
              </a:tr>
              <a:tr h="59354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Физическое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Подвижные игры, танцевальные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движения.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4006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85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3774"/>
            <a:ext cx="4608512" cy="34455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68698"/>
            <a:ext cx="3924891" cy="2933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48679"/>
            <a:ext cx="3894254" cy="30178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3530" y="692696"/>
            <a:ext cx="37644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о маме, просмотр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31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7452320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52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499" y="1268760"/>
            <a:ext cx="4430336" cy="32889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4" y="1268760"/>
            <a:ext cx="4398987" cy="32889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1840" y="404664"/>
            <a:ext cx="2496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Подарок маме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28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35696" y="476672"/>
            <a:ext cx="4928850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Паспорт педагогического проекта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079" y="1124744"/>
            <a:ext cx="7701313" cy="4706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 проекта:</a:t>
            </a:r>
            <a:r>
              <a:rPr lang="ru-RU" sz="2400" dirty="0"/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познавательно-творческий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разновозрастной группы с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до 5 лет, воспитатели, родители, узкие специалисты.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реализации: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раткосрочный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 недели)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20.11-30.11.2021г.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2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3456384" cy="46475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764704"/>
            <a:ext cx="3626135" cy="48348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9337" y="908720"/>
            <a:ext cx="4340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для фотоколлажа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251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3168352" cy="30243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96102"/>
            <a:ext cx="3219348" cy="30168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83" y="3364454"/>
            <a:ext cx="3167105" cy="32328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908" y="3383035"/>
            <a:ext cx="3192352" cy="32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95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88639"/>
            <a:ext cx="3168353" cy="36470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310" y="3068960"/>
            <a:ext cx="3110096" cy="3645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8639"/>
            <a:ext cx="3024336" cy="364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37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60648"/>
            <a:ext cx="6858000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80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7744" y="404664"/>
            <a:ext cx="4135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«Маленькая мама»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56992"/>
            <a:ext cx="4475989" cy="33569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4464496" cy="334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0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7981967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85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3456384" cy="48010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332656"/>
            <a:ext cx="4090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творческих работ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Подарки ко Дню Матери-рисунки, поделки, идеи для оформления группы.  Воспитателям детских садов, школьным учителям и педагогам - Маам.р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40768"/>
            <a:ext cx="4698922" cy="480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65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96752"/>
            <a:ext cx="67687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Виртуальное мероприятие «День Матери», представления детей о празднике «День матери», его истории, о том, как подготовиться к этому празднику, песнях и стихотворениях, посвященных маме.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рисунков в рамках проекта «Рисуем с мамой», фотоколлажа, фотогазеты «Мамочка любимая моя».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Коллективная творческая работа «Мама – солнышко моё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Вручение мамам подарков (поздравительные открытки).</a:t>
            </a:r>
          </a:p>
          <a:p>
            <a:pPr lvl="0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04696" y="404664"/>
            <a:ext cx="2580899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Продукт проекта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49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780928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53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86670" y="332656"/>
            <a:ext cx="5722592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 педагогического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980728"/>
            <a:ext cx="806489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75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все дети понимают значение праздника День матери, путают его с Международным  женским днём.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отношений между ребенком дошкольного возраста и матерью имеет большое значение для развития личности ребенка. Праздник День матери служит напоминаем необходимости уважительного отношения к маме. Данный проект направлен на приобщение детей к общечеловеческим ценностям,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формированию осознанного понимания значимости матерей в жизни детей,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уважению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семейных традиций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данного проекта планируется рассказать детям об истории возникновения праздника, роли матери в жизни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ребенка, об уважении матерей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желании помогать и заботиться 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них, доставлять радость.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9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0193" y="764704"/>
            <a:ext cx="49485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Проблемный вопрос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8056" y="2132856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 можно подготовиться и организовать «День матери» с группой ДОО в дистанционном формате?</a:t>
            </a:r>
            <a:endParaRPr lang="ru-RU" sz="3200" dirty="0"/>
          </a:p>
        </p:txBody>
      </p:sp>
      <p:cxnSp>
        <p:nvCxnSpPr>
          <p:cNvPr id="5" name="Прямая со стрелкой 4"/>
          <p:cNvCxnSpPr>
            <a:stCxn id="2" idx="2"/>
            <a:endCxn id="3" idx="0"/>
          </p:cNvCxnSpPr>
          <p:nvPr/>
        </p:nvCxnSpPr>
        <p:spPr>
          <a:xfrm>
            <a:off x="4314460" y="1472590"/>
            <a:ext cx="0" cy="660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76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32656"/>
            <a:ext cx="8712968" cy="6406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воспитание у детей уважения и бережного отношения к самому родному и дорогому человеку – маме посредством проведения виртуального мероприятия «День матери» через подготовку и реализацию запланированных мероприятий.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для детей: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Сформировать чёткое понимание различия похожих праздников: День Матери и 8 Марта.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Углубить знания детей о  празднике «День матери», о роли мамы в их жизни.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 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речь через выразительное чтение стихов, пословиц, составление рассказов о маме; творческую активность, инициативность, фантазию, коммуникативные навыки в подготовке  к празднику; желание оказывать посильную помощь маме, заботиться и доставлять радость своими поступками и действиями. 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личностные качества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дошкольного возраста направленной на приобретение воспитанниками опыта разнообразной деятельности: познавательной, практической, социальной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-Воспитывать в детях доброе, заботливое и отзывчивое  отношение к маме.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-Обогащать детско-родительские отношения опытом совместного участия в проекте.</a:t>
            </a:r>
          </a:p>
          <a:p>
            <a:pPr algn="just">
              <a:spcAft>
                <a:spcPts val="100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77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620688"/>
            <a:ext cx="8352928" cy="577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для родителей: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оздать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 для дистанционной связи родителей с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детьми и педагогами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реализации проекта «День матери»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группе ДОО </a:t>
            </a:r>
            <a:r>
              <a:rPr lang="en-US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пособствовать реализации творческого потенциала детей через литературно-художественную деятельность детей»;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ринять непосредственное участие в подготовке и организации праздничного мероприятия, посвященному «Дню матери»;</a:t>
            </a: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ближение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двух образовательных пространств семьи и дошкольного учреждения, с целью объединения педагогов, родителей и детей, для совершенствования качества образовательного процесса.</a:t>
            </a:r>
            <a:endParaRPr lang="ru-RU" sz="2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1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3137"/>
            <a:ext cx="799288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для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 детей с историей возникновения праздника «День матери»;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асширить знания детей о государственных праздниках, их значении и роли в жизни семьи;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овышение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психолого-педагогической компетенции родителей в области образования и воспитания, их привлечение к участию через активные формы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деятельности через активные формы взаимодействия взрослых и детей, ориентированных на интересы и возможности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роявление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детской инициативы, творчества, развитие возможностей и способностей ребенка, в процессе продуктивной совместной с деятельности родителей 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аспространение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опыта работы по социальному партнерству ДОУ и семьи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09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2625" y="260648"/>
            <a:ext cx="882047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Ожидаемые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</a:p>
          <a:p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Создание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доброжелательной, эмоционально насыщенной атмосферы совместной деятельности ребёнка со взрослым, другими детьми, атмосферы радости и добра, создание чувства единства;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Активное вовлечение родителей в процесс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 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партнёрских отношений между родителями и педагогами;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Повышение эффективности процесса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познания,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профессионального мастерства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педагогов,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психолого-педагогической компетенции родителей.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Раскрытие личностного потенциала воспитанников через активизацию родительского участия в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проекте «День матери».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Активизация познавательной деятельности детей, сохранение и укрепление физического и психического здоровья, обеспечение эмоционального благополучия каждого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ребенка, радости от подготовки к празднику мам.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родителями реального представления о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празднике, возможности взаимодействия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 и педагогами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также, возможности преемственного продолжения работы с ребёнком в домашних условиях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79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2728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для детей: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Обогащение знаний детей о роли мамы в их жизни, через раскрытие образа матери в поэзии, в живописи, музыке, художественной литературе.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Воспитание заботливого, уважительного отношения к маме.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Совершенствование уровня накопленных практических навыков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развитие начал словотворчества,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развитие художественного вкуса детей и взрослых,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развитие творческих способностей детей в продуктивной и в музыкальной деятельности,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совершенствование стиля партнёрских отношений.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3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471</TotalTime>
  <Words>1030</Words>
  <Application>Microsoft Office PowerPoint</Application>
  <PresentationFormat>Экран (4:3)</PresentationFormat>
  <Paragraphs>128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Lucida Sans Unicode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Интегрированная НОД по развитию речи  для детей старшей группы</dc:title>
  <dc:creator>admin</dc:creator>
  <cp:lastModifiedBy>Acer</cp:lastModifiedBy>
  <cp:revision>96</cp:revision>
  <dcterms:created xsi:type="dcterms:W3CDTF">2020-05-25T19:57:24Z</dcterms:created>
  <dcterms:modified xsi:type="dcterms:W3CDTF">2023-12-18T16:06:12Z</dcterms:modified>
</cp:coreProperties>
</file>